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73" r:id="rId2"/>
    <p:sldId id="274" r:id="rId3"/>
    <p:sldId id="278" r:id="rId4"/>
    <p:sldId id="275" r:id="rId5"/>
    <p:sldId id="276" r:id="rId6"/>
    <p:sldId id="277" r:id="rId7"/>
    <p:sldId id="279" r:id="rId8"/>
    <p:sldId id="280" r:id="rId9"/>
    <p:sldId id="284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2"/>
    <a:srgbClr val="A4A4A4"/>
    <a:srgbClr val="939497"/>
    <a:srgbClr val="E2E2E2"/>
    <a:srgbClr val="027FFE"/>
    <a:srgbClr val="1B9E76"/>
    <a:srgbClr val="81E15F"/>
    <a:srgbClr val="F2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/>
    <p:restoredTop sz="94638"/>
  </p:normalViewPr>
  <p:slideViewPr>
    <p:cSldViewPr snapToGrid="0">
      <p:cViewPr varScale="1">
        <p:scale>
          <a:sx n="109" d="100"/>
          <a:sy n="109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DD7F4-0508-E745-8307-0EE359B77E5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52D0-907A-384B-8E7A-70D248EAC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8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15643-6218-B0E3-FCD9-6CC51CE9A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B05DB-0BB5-99E9-9C72-A6279CB37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DEE6B-3A23-3C11-9D79-F80D0A551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B921A-5544-6E91-AC24-F923B5A32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C8A6-9A4A-C44C-A460-06888C05D4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0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3F44-51EF-E09F-0A33-B45F0A25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B04B6-58EF-9DAB-1E7E-1C960FA9C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49D73-611F-C327-CC79-F6D429FE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0C692-7826-5C24-3EB0-F76F305C2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6C8A6-9A4A-C44C-A460-06888C05D4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05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52D0-907A-384B-8E7A-70D248EAC8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23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52D0-907A-384B-8E7A-70D248EAC8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2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52D0-907A-384B-8E7A-70D248EAC8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52D0-907A-384B-8E7A-70D248EAC8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60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B52D0-907A-384B-8E7A-70D248EAC8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7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9CAC-F568-3290-5E1C-3A78FB294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936D6-C5EB-10DB-1AED-F1534C9F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0E53A-DC1B-FEBD-94EF-1C9109F8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4ADAA-03E0-3E42-9869-E3EEE31977E6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EB3C6-B601-4635-9CE6-6232A1E5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4A9DD-62CF-9D21-056A-86DC0778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6100-32F3-CF8E-2FDD-3200BDC4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81110-AEA0-A6CB-552A-B82DAC599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86C2-505C-9A10-E721-F59737AC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F713-4960-5843-B424-04D4FD8D9CAC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37DEC-B3F7-F8CD-33CC-554D6207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EA17-4652-A62F-A82D-0CF13E33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D3282-3045-6BCA-4081-40B24EDB1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98EAB-8629-17E2-0940-3BD5BAA3C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348C7-FBBC-05BF-2092-3FD17B07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F47C-3C22-3C42-9A54-6EBD6A3CDD4C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1531-07DE-E5F9-40C1-EF92420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9D8A2-E8D9-1D06-AE85-072D9D83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AC93-4668-B183-97F9-C7E81546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3AF6-DA1F-DD3B-290E-AF869CAA3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CE03-6D8D-EF86-25DF-F09A69CE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1EFE3-30D8-2D41-AC3B-B973E7E32500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1F237-BC11-2DBF-5C21-9B112685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60AFE-26C9-4029-9F33-196A7FC5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DD3E-EA23-EC08-3EBC-BD495570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EA026-5891-E6BD-7911-7614BB036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41684-2543-CFCA-BC72-B3F6695C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7BB0E-59D0-1644-A847-2DAB43A109FD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496EB-E17E-7D37-0ADE-96F6D451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0158-5FF7-CDB9-E82A-78FC9196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5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ED23-13F4-0EA8-6406-CED4693C1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B4F69-D75D-E74C-1328-633F90C32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E05F-3FBE-55C4-A8CB-0D0AB9710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61D80-FC3E-27B1-A809-BB3C2C2C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DEB5-85FF-D142-890F-881E3D56B075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8DFD8-AF7C-0037-DEFA-05E9EF9C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46C58-E234-7CC5-180F-13C8E343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DA27-2260-18D5-24C5-D79E536E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75AB4-9B5C-2E26-7940-3989A3430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F0BC9-DD4F-2C62-24AF-566F04BF4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9DD16-B404-30F0-19AB-390EF0B79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5521D-DBCE-2E2E-46BF-45C8B527A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C8B8D-5CE2-9B26-7379-BE7F26A3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AC46-89CC-B44C-8F2C-FD7036508B5D}" type="datetime1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DB996-6034-F8A6-7256-3D1F21C2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13636-68CE-9387-B891-1919E830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1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6B17-CF5E-0CC1-09D6-6D0B76E5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C4F8E-639E-8F8F-46F6-5CBC43CF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D511-0DF5-DF46-902E-13AE25B54F50}" type="datetime1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D1F2A-FFBA-35BC-87A5-3E6310FDB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A9F1B-2639-C9FD-CA9A-F1B91041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2E540-15CF-EBFC-B67C-32D87693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64B5-020A-A444-85ED-E35E99CE95C8}" type="datetime1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BCC2A-17B5-173C-A739-260ADEA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F4C4E-AAEA-4749-8BB4-990CDED2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5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D17E-F371-5053-CF1B-85BF351D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59135-2D9A-E4EB-E9C4-2B477226D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C4796-3B74-A2BA-D71A-E930AC38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C5502-F8CC-DF73-8AE1-B15A973D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58EB-293C-E245-A7CA-7A017F0355EB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3AEE0-4231-E48B-684A-21554C8D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D6B83-8188-AC9D-F87F-03673F39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5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102-7DF8-1953-274F-072F5CF8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C68F6-E122-E6C0-8289-4C25FB4DB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4B70A-CB67-960B-CF23-09D4060A3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AABAB-D665-33BA-4152-6C3E933A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73E0-0B72-9B40-BF52-D7B394A6A6F2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B6D8C-2850-525F-6740-D2DE63BD1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5C3F5-BAA2-50EE-D6DC-E0F13D00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3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28301-478C-3F69-0E77-03D9DD5A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9158B-757F-94DF-0ADD-04B542A6C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B981B-F9EB-56EA-F750-9CED61D27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7A1055-D643-3A44-BFEF-21AB781C2112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817E2-8A9B-25A9-1FFB-4FC11A8AF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4E27C-8127-2F0F-B357-0809A245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ABA26-5A8D-AC49-9E74-4DB06A7DF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5F21EE1B-8754-617D-BAC4-12C38E71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t="15730"/>
          <a:stretch>
            <a:fillRect/>
          </a:stretch>
        </p:blipFill>
        <p:spPr>
          <a:xfrm rot="10800000" flipH="1" flipV="1">
            <a:off x="-1" y="1"/>
            <a:ext cx="12191981" cy="578734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42A00E-3202-2011-CF91-5C9C1789F78C}"/>
              </a:ext>
            </a:extLst>
          </p:cNvPr>
          <p:cNvSpPr txBox="1">
            <a:spLocks/>
          </p:cNvSpPr>
          <p:nvPr/>
        </p:nvSpPr>
        <p:spPr>
          <a:xfrm>
            <a:off x="160018" y="3630946"/>
            <a:ext cx="11871961" cy="211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dirty="0"/>
              <a:t>Unraveling Spectral Shifts in Microbial Rhodopsin through </a:t>
            </a:r>
            <a:r>
              <a:rPr lang="en-US" dirty="0">
                <a:solidFill>
                  <a:srgbClr val="F2B400"/>
                </a:solidFill>
              </a:rPr>
              <a:t>Machine Learning </a:t>
            </a:r>
            <a:r>
              <a:rPr lang="en-US" dirty="0"/>
              <a:t>Predictions and </a:t>
            </a:r>
          </a:p>
          <a:p>
            <a:pPr algn="l"/>
            <a:r>
              <a:rPr lang="en-US" dirty="0">
                <a:solidFill>
                  <a:srgbClr val="F2B400"/>
                </a:solidFill>
              </a:rPr>
              <a:t>Molecular Dynamics </a:t>
            </a:r>
            <a:r>
              <a:rPr lang="en-US" dirty="0"/>
              <a:t>Simulations</a:t>
            </a:r>
          </a:p>
        </p:txBody>
      </p:sp>
      <p:pic>
        <p:nvPicPr>
          <p:cNvPr id="1032" name="Picture 8" descr="University of Idaho - ADPI">
            <a:extLst>
              <a:ext uri="{FF2B5EF4-FFF2-40B4-BE49-F238E27FC236}">
                <a16:creationId xmlns:a16="http://schemas.microsoft.com/office/drawing/2014/main" id="{ADEA22AF-5789-65E8-0E77-E70202999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8" y="160576"/>
            <a:ext cx="3551370" cy="9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stitute for Modeling Collaboration and Innovation">
            <a:extLst>
              <a:ext uri="{FF2B5EF4-FFF2-40B4-BE49-F238E27FC236}">
                <a16:creationId xmlns:a16="http://schemas.microsoft.com/office/drawing/2014/main" id="{0AF7B7BA-4A34-9D1D-3E03-C1EF4E7E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8" y="1301941"/>
            <a:ext cx="2569735" cy="8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AC6A1DD-0BCC-35D7-777B-C65EE62D1C1C}"/>
              </a:ext>
            </a:extLst>
          </p:cNvPr>
          <p:cNvSpPr txBox="1">
            <a:spLocks/>
          </p:cNvSpPr>
          <p:nvPr/>
        </p:nvSpPr>
        <p:spPr>
          <a:xfrm>
            <a:off x="160018" y="5893458"/>
            <a:ext cx="995217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Shubham Pandey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| PhD Student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Department of Chemical &amp; Biological Engineering, University of Idaho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811F4F-A57A-D1C4-25C6-168B8A065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2713" y="5870308"/>
            <a:ext cx="964542" cy="964542"/>
          </a:xfrm>
          <a:prstGeom prst="rect">
            <a:avLst/>
          </a:prstGeom>
        </p:spPr>
      </p:pic>
      <p:pic>
        <p:nvPicPr>
          <p:cNvPr id="17" name="Picture 16" descr="A structure of a molecule&#10;&#10;AI-generated content may be incorrect.">
            <a:extLst>
              <a:ext uri="{FF2B5EF4-FFF2-40B4-BE49-F238E27FC236}">
                <a16:creationId xmlns:a16="http://schemas.microsoft.com/office/drawing/2014/main" id="{ABB8D923-A969-E043-BFDA-C0269277D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2" r="11728" b="6961"/>
          <a:stretch>
            <a:fillRect/>
          </a:stretch>
        </p:blipFill>
        <p:spPr>
          <a:xfrm>
            <a:off x="8713524" y="-255915"/>
            <a:ext cx="3638475" cy="4187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B8902-D16E-5206-8230-D00D15B6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E769-BAFB-2F8C-2EF5-4C1B7AE9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428702-5EA2-D41D-DFE3-8BAB756A9528}"/>
              </a:ext>
            </a:extLst>
          </p:cNvPr>
          <p:cNvSpPr txBox="1">
            <a:spLocks/>
          </p:cNvSpPr>
          <p:nvPr/>
        </p:nvSpPr>
        <p:spPr>
          <a:xfrm>
            <a:off x="838200" y="-221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Acknowledgment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1B350-DF08-9374-EFED-35AF065358FA}"/>
              </a:ext>
            </a:extLst>
          </p:cNvPr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D64593-2533-F122-880A-18663CE695D2}"/>
              </a:ext>
            </a:extLst>
          </p:cNvPr>
          <p:cNvSpPr txBox="1">
            <a:spLocks/>
          </p:cNvSpPr>
          <p:nvPr/>
        </p:nvSpPr>
        <p:spPr>
          <a:xfrm>
            <a:off x="838200" y="715963"/>
            <a:ext cx="10515600" cy="776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Dr. Jagdish Patel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(Advisor)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7150B7-558E-2907-1C1F-27D379232945}"/>
              </a:ext>
            </a:extLst>
          </p:cNvPr>
          <p:cNvGrpSpPr/>
          <p:nvPr/>
        </p:nvGrpSpPr>
        <p:grpSpPr>
          <a:xfrm>
            <a:off x="1464923" y="1688169"/>
            <a:ext cx="7750066" cy="992351"/>
            <a:chOff x="1387939" y="1492469"/>
            <a:chExt cx="7750066" cy="992351"/>
          </a:xfrm>
        </p:grpSpPr>
        <p:pic>
          <p:nvPicPr>
            <p:cNvPr id="7" name="Picture 6" descr="A black and yellow logo&#10;&#10;AI-generated content may be incorrect.">
              <a:extLst>
                <a:ext uri="{FF2B5EF4-FFF2-40B4-BE49-F238E27FC236}">
                  <a16:creationId xmlns:a16="http://schemas.microsoft.com/office/drawing/2014/main" id="{16DFE6DF-96B9-5770-2B6F-6B33D344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939" y="1492469"/>
              <a:ext cx="2977055" cy="99235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B851DD-14F8-878D-3CFF-0DA3917A20B1}"/>
                </a:ext>
              </a:extLst>
            </p:cNvPr>
            <p:cNvSpPr txBox="1"/>
            <p:nvPr/>
          </p:nvSpPr>
          <p:spPr>
            <a:xfrm>
              <a:off x="4840013" y="1721670"/>
              <a:ext cx="251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latin typeface="Simplified Arabic Fixed" panose="02070309020205020404" pitchFamily="49" charset="-78"/>
                  <a:cs typeface="Simplified Arabic Fixed" panose="02070309020205020404" pitchFamily="49" charset="-78"/>
                </a:rPr>
                <a:t>PatelDryLab</a:t>
              </a:r>
              <a:endParaRPr lang="en-US" sz="2400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BAE659A-69E6-35DA-251F-580F6AC95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664" y="1515678"/>
              <a:ext cx="1075341" cy="945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0BDCB8-7770-3C84-42B7-68D1F89E6D11}"/>
              </a:ext>
            </a:extLst>
          </p:cNvPr>
          <p:cNvGrpSpPr/>
          <p:nvPr/>
        </p:nvGrpSpPr>
        <p:grpSpPr>
          <a:xfrm>
            <a:off x="313335" y="3180153"/>
            <a:ext cx="11565329" cy="1325563"/>
            <a:chOff x="528723" y="2755325"/>
            <a:chExt cx="11565329" cy="132556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976CF28-D76D-F69B-264A-DD342D0D4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23" y="2979051"/>
              <a:ext cx="1513490" cy="817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ogo-design idea. · Issue #831 · shap/shap">
              <a:extLst>
                <a:ext uri="{FF2B5EF4-FFF2-40B4-BE49-F238E27FC236}">
                  <a16:creationId xmlns:a16="http://schemas.microsoft.com/office/drawing/2014/main" id="{1558934F-587E-D44A-D875-19EF6C903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768" y="2982761"/>
              <a:ext cx="2360273" cy="892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HARMM-GUI (@CharmmGui) / Posts / X">
              <a:extLst>
                <a:ext uri="{FF2B5EF4-FFF2-40B4-BE49-F238E27FC236}">
                  <a16:creationId xmlns:a16="http://schemas.microsoft.com/office/drawing/2014/main" id="{B5B8D799-AF0A-C7E5-C4DA-5A4BA161A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563" y="2755325"/>
              <a:ext cx="132556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6259FC6-E3DF-2D2F-4AC3-25438F62E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730" y="2979051"/>
              <a:ext cx="2981070" cy="75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1. Overview of MDAnalysis — MDAnalysis 2.11.0-dev0 documentation">
              <a:extLst>
                <a:ext uri="{FF2B5EF4-FFF2-40B4-BE49-F238E27FC236}">
                  <a16:creationId xmlns:a16="http://schemas.microsoft.com/office/drawing/2014/main" id="{D48CEE4D-936E-6FDA-D60A-85B2398E7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954" y="2868337"/>
              <a:ext cx="2173098" cy="972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A79408CB-F950-B558-D049-F4BCBFD15135}"/>
              </a:ext>
            </a:extLst>
          </p:cNvPr>
          <p:cNvSpPr txBox="1">
            <a:spLocks/>
          </p:cNvSpPr>
          <p:nvPr/>
        </p:nvSpPr>
        <p:spPr>
          <a:xfrm>
            <a:off x="744938" y="1202066"/>
            <a:ext cx="10515600" cy="776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Research Group, Institutional Computational Support, and Funding Source </a:t>
            </a:r>
            <a:endParaRPr 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31AC4F4-DCD7-9477-1522-19E33668F935}"/>
              </a:ext>
            </a:extLst>
          </p:cNvPr>
          <p:cNvSpPr txBox="1">
            <a:spLocks/>
          </p:cNvSpPr>
          <p:nvPr/>
        </p:nvSpPr>
        <p:spPr>
          <a:xfrm>
            <a:off x="744938" y="2538471"/>
            <a:ext cx="10515600" cy="776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Open Source Machine Learning &amp; Explainability Tools</a:t>
            </a:r>
          </a:p>
          <a:p>
            <a:pPr algn="ctr"/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Molecular Modeling &amp; Simulation Developer Communities</a:t>
            </a:r>
            <a:endParaRPr lang="en-US" sz="16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40A72-2D42-AEB0-01CC-56FB6B1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8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ACA32-6608-AD77-EBA0-D7DF4EF0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C6955-67AC-2CE0-146D-2BB95E18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50" r="1475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292B38-0BAA-DF71-3A7C-B06D2582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C057153-B650-4DEB-B370-79DDCFDCE93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52A940-A127-0386-08E5-3A311496AC27}"/>
              </a:ext>
            </a:extLst>
          </p:cNvPr>
          <p:cNvSpPr txBox="1"/>
          <p:nvPr/>
        </p:nvSpPr>
        <p:spPr>
          <a:xfrm>
            <a:off x="0" y="6538912"/>
            <a:ext cx="552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using </a:t>
            </a:r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NightCafe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AI.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C82E6B0-390D-7158-1B2E-BB300A09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26" y="1585754"/>
            <a:ext cx="3354374" cy="36864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5D6EFF-DEE7-8F1E-7D9B-8E09B4B3FCE1}"/>
              </a:ext>
            </a:extLst>
          </p:cNvPr>
          <p:cNvSpPr/>
          <p:nvPr/>
        </p:nvSpPr>
        <p:spPr>
          <a:xfrm>
            <a:off x="307450" y="262315"/>
            <a:ext cx="1157405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Life adapts to low-light environments through </a:t>
            </a:r>
            <a:b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spectral tuning of </a:t>
            </a:r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hodopsin protein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707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8FA5-385E-7B71-88F6-8C2A8073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00C90A5-E18D-3C18-5297-8AFF7800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C057153-B650-4DEB-B370-79DDCFDCE93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124624-AB9B-5521-A067-D9412FAA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3" y="0"/>
            <a:ext cx="11324734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Functional and Emerging Applications of Microbial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Rhodopsins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A82BDC-26E2-5C16-A369-F77D32844374}"/>
              </a:ext>
            </a:extLst>
          </p:cNvPr>
          <p:cNvGrpSpPr/>
          <p:nvPr/>
        </p:nvGrpSpPr>
        <p:grpSpPr>
          <a:xfrm>
            <a:off x="433633" y="232130"/>
            <a:ext cx="11324734" cy="5460342"/>
            <a:chOff x="433633" y="896008"/>
            <a:chExt cx="11324734" cy="54603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D6D0BD-A2D2-7634-A6E9-6D8E5A65E360}"/>
                </a:ext>
              </a:extLst>
            </p:cNvPr>
            <p:cNvGrpSpPr/>
            <p:nvPr/>
          </p:nvGrpSpPr>
          <p:grpSpPr>
            <a:xfrm>
              <a:off x="433633" y="896008"/>
              <a:ext cx="11324734" cy="4456387"/>
              <a:chOff x="433633" y="1200806"/>
              <a:chExt cx="11324734" cy="44563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688E2D2-B6FE-3311-F495-3A930A0B51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4"/>
              <a:srcRect t="20076" b="23708"/>
              <a:stretch>
                <a:fillRect/>
              </a:stretch>
            </p:blipFill>
            <p:spPr>
              <a:xfrm>
                <a:off x="433633" y="1200806"/>
                <a:ext cx="11324734" cy="445638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B10FB13-58CF-8A48-2B66-5E7B83EB6302}"/>
                  </a:ext>
                </a:extLst>
              </p:cNvPr>
              <p:cNvGrpSpPr/>
              <p:nvPr/>
            </p:nvGrpSpPr>
            <p:grpSpPr>
              <a:xfrm>
                <a:off x="1387366" y="5257083"/>
                <a:ext cx="9417267" cy="400110"/>
                <a:chOff x="1387366" y="5257083"/>
                <a:chExt cx="9417267" cy="400110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93376E-BECA-BEEA-A367-8118A4B00717}"/>
                    </a:ext>
                  </a:extLst>
                </p:cNvPr>
                <p:cNvSpPr txBox="1"/>
                <p:nvPr/>
              </p:nvSpPr>
              <p:spPr>
                <a:xfrm>
                  <a:off x="1387366" y="5257083"/>
                  <a:ext cx="21020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Optogenetics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646E6D-7E25-E8C3-8BE3-238CA54A3030}"/>
                    </a:ext>
                  </a:extLst>
                </p:cNvPr>
                <p:cNvSpPr txBox="1"/>
                <p:nvPr/>
              </p:nvSpPr>
              <p:spPr>
                <a:xfrm>
                  <a:off x="5044965" y="5257083"/>
                  <a:ext cx="21020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Neuroscience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D004A4-159C-C660-785A-D47ACBE6DED5}"/>
                    </a:ext>
                  </a:extLst>
                </p:cNvPr>
                <p:cNvSpPr txBox="1"/>
                <p:nvPr/>
              </p:nvSpPr>
              <p:spPr>
                <a:xfrm>
                  <a:off x="8702564" y="5257083"/>
                  <a:ext cx="210206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Vision Science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9569E1-79C6-CFC9-0358-1D96728EDF21}"/>
                </a:ext>
              </a:extLst>
            </p:cNvPr>
            <p:cNvGrpSpPr/>
            <p:nvPr/>
          </p:nvGrpSpPr>
          <p:grpSpPr>
            <a:xfrm>
              <a:off x="772508" y="5433019"/>
              <a:ext cx="10646982" cy="923331"/>
              <a:chOff x="772508" y="5433019"/>
              <a:chExt cx="10646982" cy="923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ABEE48-9FE7-4A4F-B62A-85BFEF8A7458}"/>
                  </a:ext>
                </a:extLst>
              </p:cNvPr>
              <p:cNvSpPr txBox="1"/>
              <p:nvPr/>
            </p:nvSpPr>
            <p:spPr>
              <a:xfrm>
                <a:off x="772508" y="5433020"/>
                <a:ext cx="33317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Light-activated control of ion transport and neuronal excitability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3FFCF6-9F5C-8F2A-47CB-EA1342134F4E}"/>
                  </a:ext>
                </a:extLst>
              </p:cNvPr>
              <p:cNvSpPr txBox="1"/>
              <p:nvPr/>
            </p:nvSpPr>
            <p:spPr>
              <a:xfrm>
                <a:off x="4430109" y="5433020"/>
                <a:ext cx="3331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Functional mapping of neural circuits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6E12A-72C2-36A7-045F-C9D005140455}"/>
                  </a:ext>
                </a:extLst>
              </p:cNvPr>
              <p:cNvSpPr txBox="1"/>
              <p:nvPr/>
            </p:nvSpPr>
            <p:spPr>
              <a:xfrm>
                <a:off x="8087710" y="5433019"/>
                <a:ext cx="33317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Restoration of photosensitivity in degenerated retinal cells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7A97C7-4283-CF7F-301F-5C2279CEF70D}"/>
              </a:ext>
            </a:extLst>
          </p:cNvPr>
          <p:cNvSpPr txBox="1"/>
          <p:nvPr/>
        </p:nvSpPr>
        <p:spPr>
          <a:xfrm>
            <a:off x="772508" y="5859701"/>
            <a:ext cx="1058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Accurate </a:t>
            </a:r>
            <a:r>
              <a:rPr lang="el-GR" sz="2000" b="1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prediction enables rational spectral engineering, optimizes optogenetic tools, 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aids vision restoration, and reduces experimental cost and effort.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3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3191973-A285-8B9C-C5B8-2A61155AB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6209" b="17320"/>
          <a:stretch>
            <a:fillRect/>
          </a:stretch>
        </p:blipFill>
        <p:spPr>
          <a:xfrm>
            <a:off x="34725" y="1338440"/>
            <a:ext cx="12118706" cy="5212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1B7F8-7555-C295-22AF-CD822A03EF29}"/>
              </a:ext>
            </a:extLst>
          </p:cNvPr>
          <p:cNvSpPr txBox="1"/>
          <p:nvPr/>
        </p:nvSpPr>
        <p:spPr>
          <a:xfrm>
            <a:off x="4428188" y="1125508"/>
            <a:ext cx="333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23152-AC19-06F8-D7FF-32356B197897}"/>
              </a:ext>
            </a:extLst>
          </p:cNvPr>
          <p:cNvSpPr txBox="1"/>
          <p:nvPr/>
        </p:nvSpPr>
        <p:spPr>
          <a:xfrm>
            <a:off x="5410904" y="2876723"/>
            <a:ext cx="333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E95B3-DBF4-7CDC-594E-1AF7142E8CC8}"/>
              </a:ext>
            </a:extLst>
          </p:cNvPr>
          <p:cNvSpPr txBox="1"/>
          <p:nvPr/>
        </p:nvSpPr>
        <p:spPr>
          <a:xfrm>
            <a:off x="7137674" y="4213197"/>
            <a:ext cx="4484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Approaches</a:t>
            </a:r>
          </a:p>
          <a:p>
            <a:pPr algn="ctr"/>
            <a:r>
              <a:rPr lang="en-US" sz="2000" b="1" u="sng" dirty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ML Prediction + SHAP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E4197-A943-221C-E832-BF0CC7517F9E}"/>
              </a:ext>
            </a:extLst>
          </p:cNvPr>
          <p:cNvSpPr txBox="1"/>
          <p:nvPr/>
        </p:nvSpPr>
        <p:spPr>
          <a:xfrm>
            <a:off x="9065171" y="1744306"/>
            <a:ext cx="3331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Membrane proteins are complex; experimental work is challenging, time-consuming, and laborious</a:t>
            </a:r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[± 2–5 nm error]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3F1CF-5F59-BBE8-1D54-2FB620CADE6E}"/>
              </a:ext>
            </a:extLst>
          </p:cNvPr>
          <p:cNvSpPr txBox="1"/>
          <p:nvPr/>
        </p:nvSpPr>
        <p:spPr>
          <a:xfrm>
            <a:off x="5532664" y="3227828"/>
            <a:ext cx="3210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QM, QM/MM, MM</a:t>
            </a:r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Computationally expensive, slow, and limited to small systems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1D404-52F2-4D04-DDA2-EE687ACBF225}"/>
              </a:ext>
            </a:extLst>
          </p:cNvPr>
          <p:cNvSpPr txBox="1">
            <a:spLocks/>
          </p:cNvSpPr>
          <p:nvPr/>
        </p:nvSpPr>
        <p:spPr>
          <a:xfrm>
            <a:off x="433633" y="0"/>
            <a:ext cx="11324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Explainable Machine Learning Framework for Sequence-Based </a:t>
            </a: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3200" b="1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32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Prediction in Microbial Rhodopsin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37323-5A65-7ACE-8CD0-8720D07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34332-568D-E0C7-7BAC-C486219BE6E6}"/>
              </a:ext>
            </a:extLst>
          </p:cNvPr>
          <p:cNvSpPr txBox="1"/>
          <p:nvPr/>
        </p:nvSpPr>
        <p:spPr>
          <a:xfrm>
            <a:off x="-12526" y="6343984"/>
            <a:ext cx="3725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ML = Machine Learning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SHAP = Shapley Additive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exPlanations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0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790242-C740-F091-1955-45FC7561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Pipeline for Predicting </a:t>
            </a:r>
            <a:r>
              <a:rPr lang="el-GR" sz="3200" b="1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32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1E6A1A-9EA9-4247-D8CB-8EE35EDEC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2" t="4558" r="9684" b="58084"/>
          <a:stretch>
            <a:fillRect/>
          </a:stretch>
        </p:blipFill>
        <p:spPr bwMode="auto">
          <a:xfrm>
            <a:off x="-1" y="4659502"/>
            <a:ext cx="2349663" cy="141796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F80E33D-E2E9-1BA0-9A7D-3C24116E5A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16" t="7402" r="3552" b="3881"/>
          <a:stretch>
            <a:fillRect/>
          </a:stretch>
        </p:blipFill>
        <p:spPr>
          <a:xfrm>
            <a:off x="2845161" y="4379694"/>
            <a:ext cx="3204539" cy="169776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332A3C-300B-A804-AC67-81116397F8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60" r="14297"/>
          <a:stretch>
            <a:fillRect/>
          </a:stretch>
        </p:blipFill>
        <p:spPr>
          <a:xfrm>
            <a:off x="3648989" y="935983"/>
            <a:ext cx="2141316" cy="3259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8012F-A326-A971-1560-26D044D5CD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/>
          <a:srcRect l="31929" t="41972" r="25802" b="36350"/>
          <a:stretch>
            <a:fillRect/>
          </a:stretch>
        </p:blipFill>
        <p:spPr>
          <a:xfrm>
            <a:off x="6123752" y="4729511"/>
            <a:ext cx="3900137" cy="1400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CF1AB-EDA5-D315-D143-413BDFACEF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35798" t="38503" r="36652" b="25147"/>
          <a:stretch>
            <a:fillRect/>
          </a:stretch>
        </p:blipFill>
        <p:spPr>
          <a:xfrm>
            <a:off x="10141833" y="4339629"/>
            <a:ext cx="2285035" cy="211037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12CFA20-7DC0-0F5E-2CD7-53760D27DEED}"/>
              </a:ext>
            </a:extLst>
          </p:cNvPr>
          <p:cNvSpPr/>
          <p:nvPr/>
        </p:nvSpPr>
        <p:spPr>
          <a:xfrm>
            <a:off x="2422690" y="4836046"/>
            <a:ext cx="428263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77F8774-BB01-3750-E312-092BEB5A67CB}"/>
              </a:ext>
            </a:extLst>
          </p:cNvPr>
          <p:cNvSpPr/>
          <p:nvPr/>
        </p:nvSpPr>
        <p:spPr>
          <a:xfrm>
            <a:off x="6050287" y="4836045"/>
            <a:ext cx="428263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D849E26-A024-51D1-FEF5-9E74A50FE9C7}"/>
              </a:ext>
            </a:extLst>
          </p:cNvPr>
          <p:cNvSpPr/>
          <p:nvPr/>
        </p:nvSpPr>
        <p:spPr>
          <a:xfrm>
            <a:off x="9921330" y="4769506"/>
            <a:ext cx="428263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DBA25-5D7A-EEAC-44E8-72D391D52F99}"/>
              </a:ext>
            </a:extLst>
          </p:cNvPr>
          <p:cNvSpPr txBox="1"/>
          <p:nvPr/>
        </p:nvSpPr>
        <p:spPr>
          <a:xfrm>
            <a:off x="1827334" y="6167096"/>
            <a:ext cx="844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(ML) pipeline for </a:t>
            </a:r>
            <a:r>
              <a:rPr lang="el-GR" sz="1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1400" baseline="-25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prediction: feature generation, selection, model comparison, hyperparameter optimization, and performance evaluation.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F859BB-2407-DAD5-B4F6-BACB406F83E0}"/>
              </a:ext>
            </a:extLst>
          </p:cNvPr>
          <p:cNvGrpSpPr/>
          <p:nvPr/>
        </p:nvGrpSpPr>
        <p:grpSpPr>
          <a:xfrm>
            <a:off x="-175995" y="3661455"/>
            <a:ext cx="12602863" cy="373378"/>
            <a:chOff x="-175995" y="3966251"/>
            <a:chExt cx="12602863" cy="3733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6F567F-3FA9-08AF-383D-F7B094E77864}"/>
                </a:ext>
              </a:extLst>
            </p:cNvPr>
            <p:cNvSpPr txBox="1"/>
            <p:nvPr/>
          </p:nvSpPr>
          <p:spPr>
            <a:xfrm>
              <a:off x="-175995" y="3970297"/>
              <a:ext cx="270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Sequence Collection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2121A-A2F0-2640-D2EB-5C00B7FAD0DE}"/>
                </a:ext>
              </a:extLst>
            </p:cNvPr>
            <p:cNvSpPr txBox="1"/>
            <p:nvPr/>
          </p:nvSpPr>
          <p:spPr>
            <a:xfrm>
              <a:off x="2975118" y="3967757"/>
              <a:ext cx="33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 Generation &amp; Encoding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DAC775-EA06-76BA-19F4-757A7711F566}"/>
                </a:ext>
              </a:extLst>
            </p:cNvPr>
            <p:cNvSpPr txBox="1"/>
            <p:nvPr/>
          </p:nvSpPr>
          <p:spPr>
            <a:xfrm>
              <a:off x="6617787" y="3970297"/>
              <a:ext cx="2823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Training &amp; Selection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07C123-565B-C339-50FE-CF95D1FD722D}"/>
                </a:ext>
              </a:extLst>
            </p:cNvPr>
            <p:cNvSpPr txBox="1"/>
            <p:nvPr/>
          </p:nvSpPr>
          <p:spPr>
            <a:xfrm>
              <a:off x="9725219" y="3966251"/>
              <a:ext cx="270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Prediction &amp; Validation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2E6507-D8C1-3981-AAF8-D3527976A089}"/>
              </a:ext>
            </a:extLst>
          </p:cNvPr>
          <p:cNvSpPr txBox="1"/>
          <p:nvPr/>
        </p:nvSpPr>
        <p:spPr>
          <a:xfrm>
            <a:off x="-104238" y="3964292"/>
            <a:ext cx="2701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884 rhodopsin sequences with experimental </a:t>
            </a:r>
            <a:r>
              <a:rPr lang="el-GR" sz="1400" b="1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14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curated by Inoue </a:t>
            </a:r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5D673-2796-B5DC-9283-88045E5AA4D5}"/>
              </a:ext>
            </a:extLst>
          </p:cNvPr>
          <p:cNvSpPr txBox="1"/>
          <p:nvPr/>
        </p:nvSpPr>
        <p:spPr>
          <a:xfrm>
            <a:off x="3348051" y="3992787"/>
            <a:ext cx="2701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MSA and One Hot Encoding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C99D4D-2FAA-883E-E1C8-2F4226B9DA9C}"/>
              </a:ext>
            </a:extLst>
          </p:cNvPr>
          <p:cNvSpPr txBox="1"/>
          <p:nvPr/>
        </p:nvSpPr>
        <p:spPr>
          <a:xfrm>
            <a:off x="6634682" y="3992786"/>
            <a:ext cx="270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 of 13 machine learning regression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56D4E-32BA-C99E-3C2C-9ED7A1F0A9BA}"/>
              </a:ext>
            </a:extLst>
          </p:cNvPr>
          <p:cNvSpPr txBox="1"/>
          <p:nvPr/>
        </p:nvSpPr>
        <p:spPr>
          <a:xfrm>
            <a:off x="9637269" y="3964679"/>
            <a:ext cx="270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Evaluate for </a:t>
            </a:r>
          </a:p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max R² and min MAE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694704-81A2-3643-1EB5-E86CED23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53DF-2F26-DA03-6666-0E20B52E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9D9E23-20DB-08B5-BFAE-229A10EC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30" y="1078629"/>
            <a:ext cx="4385441" cy="4385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A757D-50BD-B9EC-A9ED-0904265C3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1" y="789530"/>
            <a:ext cx="4509846" cy="56112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BD94E70-96DC-21D6-F443-2633BAAC8770}"/>
              </a:ext>
            </a:extLst>
          </p:cNvPr>
          <p:cNvSpPr/>
          <p:nvPr/>
        </p:nvSpPr>
        <p:spPr>
          <a:xfrm>
            <a:off x="4742289" y="1110240"/>
            <a:ext cx="2506232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SHAP as an explanatory tool, </a:t>
            </a:r>
          </a:p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interpreting </a:t>
            </a:r>
            <a:r>
              <a:rPr lang="en-US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predictions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10A65-F28F-AB66-D5FB-D21F474D7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/>
          <a:srcRect l="26938" t="42072" r="25498" b="26936"/>
          <a:stretch>
            <a:fillRect/>
          </a:stretch>
        </p:blipFill>
        <p:spPr>
          <a:xfrm>
            <a:off x="4132835" y="4531694"/>
            <a:ext cx="3696823" cy="1686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C4F951-3A7E-04AD-DC2F-772C950203BF}"/>
              </a:ext>
            </a:extLst>
          </p:cNvPr>
          <p:cNvSpPr txBox="1"/>
          <p:nvPr/>
        </p:nvSpPr>
        <p:spPr>
          <a:xfrm>
            <a:off x="7248521" y="2259160"/>
            <a:ext cx="3425341" cy="21544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B9D78-16EC-90A6-182D-1AC269CC557F}"/>
              </a:ext>
            </a:extLst>
          </p:cNvPr>
          <p:cNvSpPr txBox="1"/>
          <p:nvPr/>
        </p:nvSpPr>
        <p:spPr>
          <a:xfrm>
            <a:off x="7248521" y="2526637"/>
            <a:ext cx="3425341" cy="2154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1F06EC-B07D-4047-EDF4-823F44A94E3A}"/>
              </a:ext>
            </a:extLst>
          </p:cNvPr>
          <p:cNvSpPr/>
          <p:nvPr/>
        </p:nvSpPr>
        <p:spPr>
          <a:xfrm>
            <a:off x="5583115" y="2281548"/>
            <a:ext cx="1626577" cy="2933776"/>
          </a:xfrm>
          <a:custGeom>
            <a:avLst/>
            <a:gdLst>
              <a:gd name="connsiteX0" fmla="*/ 1626577 w 1626577"/>
              <a:gd name="connsiteY0" fmla="*/ 84194 h 2933776"/>
              <a:gd name="connsiteX1" fmla="*/ 395654 w 1626577"/>
              <a:gd name="connsiteY1" fmla="*/ 295210 h 2933776"/>
              <a:gd name="connsiteX2" fmla="*/ 360485 w 1626577"/>
              <a:gd name="connsiteY2" fmla="*/ 2502079 h 2933776"/>
              <a:gd name="connsiteX3" fmla="*/ 0 w 1626577"/>
              <a:gd name="connsiteY3" fmla="*/ 2932902 h 29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6577" h="2933776">
                <a:moveTo>
                  <a:pt x="1626577" y="84194"/>
                </a:moveTo>
                <a:cubicBezTo>
                  <a:pt x="1116623" y="-11789"/>
                  <a:pt x="606669" y="-107771"/>
                  <a:pt x="395654" y="295210"/>
                </a:cubicBezTo>
                <a:cubicBezTo>
                  <a:pt x="184639" y="698191"/>
                  <a:pt x="426427" y="2062464"/>
                  <a:pt x="360485" y="2502079"/>
                </a:cubicBezTo>
                <a:cubicBezTo>
                  <a:pt x="294543" y="2941694"/>
                  <a:pt x="147271" y="2937298"/>
                  <a:pt x="0" y="2932902"/>
                </a:cubicBezTo>
              </a:path>
            </a:pathLst>
          </a:custGeom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2E8CDBE-11A7-C66E-4766-0762E2A66C12}"/>
              </a:ext>
            </a:extLst>
          </p:cNvPr>
          <p:cNvSpPr/>
          <p:nvPr/>
        </p:nvSpPr>
        <p:spPr>
          <a:xfrm>
            <a:off x="6135841" y="2559117"/>
            <a:ext cx="1082644" cy="2831179"/>
          </a:xfrm>
          <a:custGeom>
            <a:avLst/>
            <a:gdLst>
              <a:gd name="connsiteX0" fmla="*/ 1082644 w 1082644"/>
              <a:gd name="connsiteY0" fmla="*/ 70395 h 2831179"/>
              <a:gd name="connsiteX1" fmla="*/ 141867 w 1082644"/>
              <a:gd name="connsiteY1" fmla="*/ 290202 h 2831179"/>
              <a:gd name="connsiteX2" fmla="*/ 18774 w 1082644"/>
              <a:gd name="connsiteY2" fmla="*/ 2391564 h 2831179"/>
              <a:gd name="connsiteX3" fmla="*/ 291336 w 1082644"/>
              <a:gd name="connsiteY3" fmla="*/ 2831179 h 283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644" h="2831179">
                <a:moveTo>
                  <a:pt x="1082644" y="70395"/>
                </a:moveTo>
                <a:cubicBezTo>
                  <a:pt x="700911" y="-13132"/>
                  <a:pt x="319179" y="-96659"/>
                  <a:pt x="141867" y="290202"/>
                </a:cubicBezTo>
                <a:cubicBezTo>
                  <a:pt x="-35445" y="677063"/>
                  <a:pt x="-6138" y="1968068"/>
                  <a:pt x="18774" y="2391564"/>
                </a:cubicBezTo>
                <a:cubicBezTo>
                  <a:pt x="43685" y="2815060"/>
                  <a:pt x="167510" y="2823119"/>
                  <a:pt x="291336" y="2831179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E42D2-D42D-2D1D-BFFC-9F8049B4B004}"/>
              </a:ext>
            </a:extLst>
          </p:cNvPr>
          <p:cNvSpPr txBox="1"/>
          <p:nvPr/>
        </p:nvSpPr>
        <p:spPr>
          <a:xfrm>
            <a:off x="5245712" y="5743094"/>
            <a:ext cx="1471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Wavelength (nm) </a:t>
            </a: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endParaRPr lang="en-US" sz="105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D1CC06-2E11-5019-8874-790F1B6FED82}"/>
              </a:ext>
            </a:extLst>
          </p:cNvPr>
          <p:cNvSpPr txBox="1"/>
          <p:nvPr/>
        </p:nvSpPr>
        <p:spPr>
          <a:xfrm>
            <a:off x="36786" y="6325149"/>
            <a:ext cx="1211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accurately predicts rhodopsin </a:t>
            </a:r>
            <a:r>
              <a:rPr lang="el-GR" sz="1600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MAE = 6.5 nm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close to the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2–5 nm experimental uncertainty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SHAP analysis identifies key residues governing spectral tuning.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E2402-0F83-9F74-B04F-9DC414B242D4}"/>
              </a:ext>
            </a:extLst>
          </p:cNvPr>
          <p:cNvSpPr txBox="1">
            <a:spLocks/>
          </p:cNvSpPr>
          <p:nvPr/>
        </p:nvSpPr>
        <p:spPr>
          <a:xfrm>
            <a:off x="433633" y="0"/>
            <a:ext cx="11324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Prediction Accuracy and Mechanistic Insights via SHAP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5CDA5-A536-F1E8-A289-D0F69F42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967E-7230-30C1-9D5C-C9EB8B99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D9C7-5E56-32FE-EC3B-E5B2A1B7FA9F}"/>
              </a:ext>
            </a:extLst>
          </p:cNvPr>
          <p:cNvSpPr txBox="1">
            <a:spLocks/>
          </p:cNvSpPr>
          <p:nvPr/>
        </p:nvSpPr>
        <p:spPr>
          <a:xfrm>
            <a:off x="433633" y="0"/>
            <a:ext cx="113247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Validation of ML Predictions and SHAP Insights using </a:t>
            </a:r>
          </a:p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Molecular Dynamics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1A5B-4730-71DB-39FD-8AC207374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4" r="13732"/>
          <a:stretch>
            <a:fillRect/>
          </a:stretch>
        </p:blipFill>
        <p:spPr>
          <a:xfrm>
            <a:off x="4516348" y="1266809"/>
            <a:ext cx="3390523" cy="4770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B410B-19A0-2E8F-6B02-BEC7C2DDBC2F}"/>
              </a:ext>
            </a:extLst>
          </p:cNvPr>
          <p:cNvSpPr txBox="1"/>
          <p:nvPr/>
        </p:nvSpPr>
        <p:spPr>
          <a:xfrm>
            <a:off x="-338654" y="4849269"/>
            <a:ext cx="4938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Index of residues in Aligned file VS in KR2 (PDB: 3X3C)</a:t>
            </a:r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264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 153</a:t>
            </a:r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416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 254</a:t>
            </a:r>
          </a:p>
        </p:txBody>
      </p:sp>
      <p:pic>
        <p:nvPicPr>
          <p:cNvPr id="8" name="Picture 7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D83124E5-5779-330B-A5BB-28DF678851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05" t="3346" r="7216"/>
          <a:stretch>
            <a:fillRect/>
          </a:stretch>
        </p:blipFill>
        <p:spPr>
          <a:xfrm>
            <a:off x="304800" y="2343807"/>
            <a:ext cx="3909531" cy="2340652"/>
          </a:xfrm>
          <a:prstGeom prst="rect">
            <a:avLst/>
          </a:prstGeom>
        </p:spPr>
      </p:pic>
      <p:pic>
        <p:nvPicPr>
          <p:cNvPr id="9" name="Screen Recording 2025-10-07 at 1.02.26 PM.mov">
            <a:hlinkClick r:id="" action="ppaction://media"/>
            <a:extLst>
              <a:ext uri="{FF2B5EF4-FFF2-40B4-BE49-F238E27FC236}">
                <a16:creationId xmlns:a16="http://schemas.microsoft.com/office/drawing/2014/main" id="{80B5288E-C63E-7101-C809-3677C51ED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8036" y="1386731"/>
            <a:ext cx="2948033" cy="4530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1CF3F-2C04-8297-24BB-B1CD14EE2B02}"/>
              </a:ext>
            </a:extLst>
          </p:cNvPr>
          <p:cNvSpPr txBox="1"/>
          <p:nvPr/>
        </p:nvSpPr>
        <p:spPr>
          <a:xfrm>
            <a:off x="433633" y="6224429"/>
            <a:ext cx="1132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KR2 model used to verify ML predictions; MD captures mutation-induced retinal changes.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8099D0D-73F1-71F4-7F38-3AA60A52B5D4}"/>
              </a:ext>
            </a:extLst>
          </p:cNvPr>
          <p:cNvSpPr/>
          <p:nvPr/>
        </p:nvSpPr>
        <p:spPr>
          <a:xfrm>
            <a:off x="4186606" y="3265643"/>
            <a:ext cx="428263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E402DAF-85B8-FE41-63DB-AB1A14D26C2C}"/>
              </a:ext>
            </a:extLst>
          </p:cNvPr>
          <p:cNvSpPr/>
          <p:nvPr/>
        </p:nvSpPr>
        <p:spPr>
          <a:xfrm>
            <a:off x="7837106" y="3265643"/>
            <a:ext cx="428263" cy="1064871"/>
          </a:xfrm>
          <a:prstGeom prst="rightArrow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C034F-85A5-6C04-CF8C-B7BAE14A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419AE8A-93EA-2766-A82B-C8CD0EE6B00A}"/>
              </a:ext>
            </a:extLst>
          </p:cNvPr>
          <p:cNvGrpSpPr/>
          <p:nvPr/>
        </p:nvGrpSpPr>
        <p:grpSpPr>
          <a:xfrm>
            <a:off x="8359703" y="1346923"/>
            <a:ext cx="4006806" cy="4142106"/>
            <a:chOff x="8359703" y="1346923"/>
            <a:chExt cx="4006806" cy="4142106"/>
          </a:xfrm>
        </p:grpSpPr>
        <p:pic>
          <p:nvPicPr>
            <p:cNvPr id="17" name="Picture 16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3C5752C8-57A2-CADE-1D33-50D55A67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93"/>
            <a:stretch>
              <a:fillRect/>
            </a:stretch>
          </p:blipFill>
          <p:spPr>
            <a:xfrm>
              <a:off x="8359703" y="2708353"/>
              <a:ext cx="3832297" cy="2780676"/>
            </a:xfrm>
            <a:prstGeom prst="rect">
              <a:avLst/>
            </a:prstGeom>
          </p:spPr>
        </p:pic>
        <p:pic>
          <p:nvPicPr>
            <p:cNvPr id="10" name="Picture 9" descr="A structure of a molecule&#10;&#10;AI-generated content may be incorrect.">
              <a:extLst>
                <a:ext uri="{FF2B5EF4-FFF2-40B4-BE49-F238E27FC236}">
                  <a16:creationId xmlns:a16="http://schemas.microsoft.com/office/drawing/2014/main" id="{9DC0F310-31B0-7640-4A79-41DC2728E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8" b="31586"/>
            <a:stretch>
              <a:fillRect/>
            </a:stretch>
          </p:blipFill>
          <p:spPr bwMode="auto">
            <a:xfrm>
              <a:off x="8413454" y="1346923"/>
              <a:ext cx="3953055" cy="1488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7919F97-FD04-E63E-F63C-E68CC2300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05" y="2032354"/>
            <a:ext cx="3886200" cy="27498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DCFB03-DD13-0955-4130-41A42917693D}"/>
              </a:ext>
            </a:extLst>
          </p:cNvPr>
          <p:cNvSpPr txBox="1">
            <a:spLocks/>
          </p:cNvSpPr>
          <p:nvPr/>
        </p:nvSpPr>
        <p:spPr>
          <a:xfrm>
            <a:off x="838200" y="-1366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Molecular Insights from MD Simulation Reveal </a:t>
            </a:r>
          </a:p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Mutation-Driven Spectral Shifts in KR2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56E91C-4268-07C3-E2F6-3A38B578E93F}"/>
              </a:ext>
            </a:extLst>
          </p:cNvPr>
          <p:cNvCxnSpPr>
            <a:cxnSpLocks/>
          </p:cNvCxnSpPr>
          <p:nvPr/>
        </p:nvCxnSpPr>
        <p:spPr>
          <a:xfrm>
            <a:off x="3857297" y="1221830"/>
            <a:ext cx="0" cy="42671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28542A-C812-F673-F8D0-8943A2301DF5}"/>
              </a:ext>
            </a:extLst>
          </p:cNvPr>
          <p:cNvCxnSpPr>
            <a:cxnSpLocks/>
          </p:cNvCxnSpPr>
          <p:nvPr/>
        </p:nvCxnSpPr>
        <p:spPr>
          <a:xfrm>
            <a:off x="8403021" y="1221830"/>
            <a:ext cx="0" cy="42671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0EDA7D-1BB4-B4F6-5B6F-7F058DD55915}"/>
              </a:ext>
            </a:extLst>
          </p:cNvPr>
          <p:cNvGrpSpPr/>
          <p:nvPr/>
        </p:nvGrpSpPr>
        <p:grpSpPr>
          <a:xfrm>
            <a:off x="3900613" y="1274380"/>
            <a:ext cx="4280023" cy="5295451"/>
            <a:chOff x="3905171" y="1112329"/>
            <a:chExt cx="4280023" cy="52954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77D043-D6CF-C128-84D9-630525BEA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5171" y="3379226"/>
              <a:ext cx="4280023" cy="302855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3A0EF8-EBC3-4811-F0DC-6AD3F57F6C15}"/>
                </a:ext>
              </a:extLst>
            </p:cNvPr>
            <p:cNvGrpSpPr/>
            <p:nvPr/>
          </p:nvGrpSpPr>
          <p:grpSpPr>
            <a:xfrm>
              <a:off x="4439787" y="1112329"/>
              <a:ext cx="3312425" cy="2187775"/>
              <a:chOff x="4439787" y="1112329"/>
              <a:chExt cx="3312425" cy="2187775"/>
            </a:xfrm>
          </p:grpSpPr>
          <p:pic>
            <p:nvPicPr>
              <p:cNvPr id="18" name="Picture 17" descr="A white and blue molecule&#10;&#10;AI-generated content may be incorrect.">
                <a:extLst>
                  <a:ext uri="{FF2B5EF4-FFF2-40B4-BE49-F238E27FC236}">
                    <a16:creationId xmlns:a16="http://schemas.microsoft.com/office/drawing/2014/main" id="{D086A65A-F1D4-C5D4-F021-C068473611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811" b="33663"/>
              <a:stretch>
                <a:fillRect/>
              </a:stretch>
            </p:blipFill>
            <p:spPr bwMode="auto">
              <a:xfrm>
                <a:off x="4439787" y="1112329"/>
                <a:ext cx="3312424" cy="122901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9" name="Picture 18" descr="A white and pink molecule&#10;&#10;AI-generated content may be incorrect.">
                <a:extLst>
                  <a:ext uri="{FF2B5EF4-FFF2-40B4-BE49-F238E27FC236}">
                    <a16:creationId xmlns:a16="http://schemas.microsoft.com/office/drawing/2014/main" id="{8A19AFF2-54DC-1910-C078-E9F7819835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783" b="35678"/>
              <a:stretch>
                <a:fillRect/>
              </a:stretch>
            </p:blipFill>
            <p:spPr bwMode="auto">
              <a:xfrm>
                <a:off x="4439787" y="2267776"/>
                <a:ext cx="3312425" cy="103232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F933D7-13D0-FCE3-44D8-3AC4BDDDA587}"/>
              </a:ext>
            </a:extLst>
          </p:cNvPr>
          <p:cNvSpPr txBox="1"/>
          <p:nvPr/>
        </p:nvSpPr>
        <p:spPr>
          <a:xfrm>
            <a:off x="234882" y="977591"/>
            <a:ext cx="33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 Pocket Remodeling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52880-3F4D-C221-F330-6305597749A0}"/>
              </a:ext>
            </a:extLst>
          </p:cNvPr>
          <p:cNvSpPr txBox="1"/>
          <p:nvPr/>
        </p:nvSpPr>
        <p:spPr>
          <a:xfrm>
            <a:off x="4429187" y="977591"/>
            <a:ext cx="33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Retinal Conformation Change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1FDBC2-9C91-22D8-3B60-C1B255E592E9}"/>
              </a:ext>
            </a:extLst>
          </p:cNvPr>
          <p:cNvSpPr txBox="1"/>
          <p:nvPr/>
        </p:nvSpPr>
        <p:spPr>
          <a:xfrm>
            <a:off x="8650541" y="977591"/>
            <a:ext cx="33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 of Retinal Planarity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2FDDF-A2DA-60E9-8F1D-2F15F1CFA224}"/>
              </a:ext>
            </a:extLst>
          </p:cNvPr>
          <p:cNvSpPr txBox="1"/>
          <p:nvPr/>
        </p:nvSpPr>
        <p:spPr>
          <a:xfrm>
            <a:off x="-225811" y="5055554"/>
            <a:ext cx="4280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Retinal (Ref. 3X3C Coord.)</a:t>
            </a:r>
          </a:p>
          <a:p>
            <a:pPr algn="ctr"/>
            <a:r>
              <a:rPr lang="en-US" sz="2400" b="1" dirty="0">
                <a:solidFill>
                  <a:srgbClr val="1B9E7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Wild Type</a:t>
            </a:r>
          </a:p>
          <a:p>
            <a:pPr algn="ctr"/>
            <a:r>
              <a:rPr lang="en-US" sz="2400" b="1" dirty="0">
                <a:solidFill>
                  <a:srgbClr val="027F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G153V</a:t>
            </a:r>
          </a:p>
          <a:p>
            <a:pPr algn="ctr"/>
            <a:r>
              <a:rPr lang="en-US" sz="2400" b="1" dirty="0">
                <a:solidFill>
                  <a:srgbClr val="E600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S254M</a:t>
            </a:r>
            <a:endParaRPr lang="en-US" sz="2400" b="1" dirty="0">
              <a:solidFill>
                <a:srgbClr val="1B9E7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F247B-DD02-A136-66C4-2E2E06B66E64}"/>
              </a:ext>
            </a:extLst>
          </p:cNvPr>
          <p:cNvSpPr txBox="1"/>
          <p:nvPr/>
        </p:nvSpPr>
        <p:spPr>
          <a:xfrm>
            <a:off x="3668222" y="5680354"/>
            <a:ext cx="263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srgbClr val="027F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D8958C-29FA-2AC8-929C-7289429F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B400-B7D4-C279-3674-02A93669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A26-5A8D-AC49-9E74-4DB06A7DFC44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6A98C-A122-D9D9-37FF-FD29C6A914C9}"/>
              </a:ext>
            </a:extLst>
          </p:cNvPr>
          <p:cNvSpPr txBox="1"/>
          <p:nvPr/>
        </p:nvSpPr>
        <p:spPr>
          <a:xfrm>
            <a:off x="0" y="628088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Results when correlated with Quantum Mechanical (QM) Principles</a:t>
            </a:r>
          </a:p>
          <a:p>
            <a:pPr algn="ctr"/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9DEAC-7840-2E62-02F4-CFB29828F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08664"/>
              </p:ext>
            </p:extLst>
          </p:nvPr>
        </p:nvGraphicFramePr>
        <p:xfrm>
          <a:off x="1508687" y="1922918"/>
          <a:ext cx="9165507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6257">
                  <a:extLst>
                    <a:ext uri="{9D8B030D-6E8A-4147-A177-3AD203B41FA5}">
                      <a16:colId xmlns:a16="http://schemas.microsoft.com/office/drawing/2014/main" val="296896894"/>
                    </a:ext>
                  </a:extLst>
                </a:gridCol>
                <a:gridCol w="2987504">
                  <a:extLst>
                    <a:ext uri="{9D8B030D-6E8A-4147-A177-3AD203B41FA5}">
                      <a16:colId xmlns:a16="http://schemas.microsoft.com/office/drawing/2014/main" val="2378658037"/>
                    </a:ext>
                  </a:extLst>
                </a:gridCol>
                <a:gridCol w="3561746">
                  <a:extLst>
                    <a:ext uri="{9D8B030D-6E8A-4147-A177-3AD203B41FA5}">
                      <a16:colId xmlns:a16="http://schemas.microsoft.com/office/drawing/2014/main" val="2737774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S254M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G153V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7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Pocket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0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Retinal Planarity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planar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More twisted/bent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8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Conjugation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Extended conjugation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Shortened conjugation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15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2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π-</a:t>
                      </a:r>
                      <a:r>
                        <a:rPr lang="en-US" sz="2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Electron Delocalization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Greater delocalization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Localized / impaired delocalization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4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Shift (longer 𝜆</a:t>
                      </a:r>
                      <a:r>
                        <a:rPr lang="en-US" sz="2200" b="1" baseline="-250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𝑚𝑎𝑥</a:t>
                      </a:r>
                      <a:r>
                        <a:rPr lang="en-US" sz="22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Blue Shift (shorter 𝜆</a:t>
                      </a:r>
                      <a:r>
                        <a:rPr lang="en-US" sz="2200" b="1" baseline="-25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𝑚𝑎𝑥</a:t>
                      </a:r>
                      <a:r>
                        <a:rPr lang="en-US" sz="22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1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165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90d6fb6743ddf4b16bcab9d"/>
  <p:tag name="BIOJSON" val="{&quot;id&quot;:&quot;ed056d97-106c-4ff8-acfd-88058cf918ca&quot;,&quot;objects&quot;:{&quot;ed056d97-106c-4ff8-acfd-88058cf918ca&quot;:{&quot;id&quot;:&quot;ed056d97-106c-4ff8-acfd-88058cf918ca&quot;,&quot;type&quot;:&quot;FIGURE_OBJECT&quot;,&quot;document&quot;:{&quot;type&quot;:&quot;DOCUMENT_GROUP&quot;,&quot;canvasType&quot;:&quot;FIGURE&quot;,&quot;units&quot;:&quot;in&quot;}},&quot;6f5f2640-b3a5-488f-b9da-1602386971ef&quot;:{&quot;id&quot;:&quot;6f5f2640-b3a5-488f-b9da-1602386971e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d056d97-106c-4ff8-acfd-88058cf918ca&quot;,&quot;type&quot;:&quot;FRAME&quot;,&quot;order&quot;:&quot;5&quot;}},&quot;e4222391-b5b5-43f7-a174-00c47f4389c0&quot;:{&quot;id&quot;:&quot;e4222391-b5b5-43f7-a174-00c47f4389c0&quot;,&quot;type&quot;:&quot;FIGURE_OBJECT&quot;,&quot;document&quot;:{&quot;type&quot;:&quot;FIGURE&quot;,&quot;canvasType&quot;:&quot;FIGURE&quot;,&quot;units&quot;:&quot;in&quot;},&quot;parent&quot;:{&quot;parentId&quot;:&quot;ed056d97-106c-4ff8-acfd-88058cf918ca&quot;,&quot;type&quot;:&quot;DOCUMENT&quot;,&quot;order&quot;:&quot;5&quot;}},&quot;26c0ce98-393f-4032-b35b-a82a85ae9ce3&quot;:{&quot;id&quot;:&quot;26c0ce98-393f-4032-b35b-a82a85ae9ce3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e4222391-b5b5-43f7-a174-00c47f4389c0&quot;,&quot;order&quot;:&quot;5&quot;}},&quot;b3d3029f-f9db-4ff3-9a57-8f00ba4f25df&quot;:{&quot;id&quot;:&quot;b3d3029f-f9db-4ff3-9a57-8f00ba4f25df&quot;,&quot;type&quot;:&quot;FIGURE_OBJECT&quot;,&quot;guide&quot;:{&quot;type&quot;:&quot;GRID&quot;,&quot;distance&quot;:0.5,&quot;units&quot;:&quot;in&quot;},&quot;parent&quot;:{&quot;parentId&quot;:&quot;ed056d97-106c-4ff8-acfd-88058cf918ca&quot;,&quot;type&quot;:&quot;GUIDE&quot;,&quot;order&quot;:&quot;5&quot;}},&quot;d0a92f6a-0ac3-4531-8e7b-716b51eca904&quot;:{&quot;relativeTransform&quot;:{&quot;translate&quot;:{&quot;x&quot;:-303.821587888538,&quot;y&quot;:-14.130601034254287},&quot;rotate&quot;:0,&quot;skewX&quot;:0,&quot;scale&quot;:{&quot;x&quot;:1,&quot;y&quot;:1}},&quot;type&quot;:&quot;FIGURE_OBJECT&quot;,&quot;id&quot;:&quot;d0a92f6a-0ac3-4531-8e7b-716b51eca904&quot;,&quot;name&quot;:&quot;Mouse (sitting, lateral, with optrodes)&quot;,&quot;displayName&quot;:&quot;Mouse (sitting, lateral, with optrodes)&quot;,&quot;opacity&quot;:1,&quot;source&quot;:{&quot;id&quot;:&quot;5e1e25a1215de00086dd8507&quot;,&quot;type&quot;:&quot;ASSETS&quot;},&quot;pathStyles&quot;:[{&quot;type&quot;:&quot;FILL&quot;,&quot;fillStyle&quot;:&quot;rgb(0,0,0)&quot;}],&quot;isLocked&quot;:false,&quot;parent&quot;:{&quot;type&quot;:&quot;CHILD&quot;,&quot;parentId&quot;:&quot;e4222391-b5b5-43f7-a174-00c47f4389c0&quot;,&quot;order&quot;:&quot;5&quot;},&quot;isPremium&quot;:true},&quot;a3fdd296-90c5-4456-8591-1de0a1f0d485&quot;:{&quot;type&quot;:&quot;FIGURE_OBJECT&quot;,&quot;id&quot;:&quot;a3fdd296-90c5-4456-8591-1de0a1f0d485&quot;,&quot;name&quot;:&quot;Mouse (sitting)&quot;,&quot;relativeTransform&quot;:{&quot;translate&quot;:{&quot;x&quot;:60.46618147689088,&quot;y&quot;:65.18381817388722},&quot;rotate&quot;:0,&quot;skewX&quot;:0,&quot;scale&quot;:{&quot;x&quot;:0.5852358028688983,&quot;y&quot;:0.5852358028688983}},&quot;opacity&quot;:1,&quot;image&quot;:{&quot;url&quot;:&quot;https://icons.biorender.com/biorender/5e0f76508a4a990028ac2ecb/mouse-sitting-1.png&quot;,&quot;fallbackUrl&quot;:&quot;https://res.cloudinary.com/dlcjuc3ej/image/upload/v1578071627/aqymnkvhc7m6jw7kucci.svg#/keystone/api/icons/5e0f76508a4a990028ac2ecb/mouse-sitting-1.svg&quot;,&quot;size&quot;:{&quot;x&quot;:600,&quot;y&quot;:351},&quot;isPremium&quot;:false},&quot;source&quot;:{&quot;id&quot;:&quot;5c94ea3bddd235330000ceb7&quot;,&quot;type&quot;:&quot;ASSETS&quot;},&quot;pathStyles&quot;:[{&quot;type&quot;:&quot;FILL&quot;,&quot;fillStyle&quot;:&quot;rgb(0,0,0)&quot;}],&quot;isLocked&quot;:false,&quot;parent&quot;:{&quot;type&quot;:&quot;CHILD&quot;,&quot;parentId&quot;:&quot;d0a92f6a-0ac3-4531-8e7b-716b51eca904&quot;,&quot;order&quot;:&quot;05&quot;}},&quot;1a6c9a76-c508-4471-96df-af406a6e3016&quot;:{&quot;type&quot;:&quot;FIGURE_OBJECT&quot;,&quot;id&quot;:&quot;1a6c9a76-c508-4471-96df-af406a6e3016&quot;,&quot;relativeTransform&quot;:{&quot;translate&quot;:{&quot;x&quot;:-103.83,&quot;y&quot;:0},&quot;rotate&quot;:0,&quot;skewX&quot;:0,&quot;scale&quot;:{&quot;x&quot;:0.65,&quot;y&quot;:1}},&quot;opacity&quot;:1,&quot;path&quot;:{&quot;type&quot;:&quot;RECT&quot;,&quot;size&quot;:{&quot;x&quot;:600,&quot;y&quot;:351}},&quot;pathStyles&quot;:[{&quot;type&quot;:&quot;FILL&quot;,&quot;fillStyle&quot;:&quot;#fff&quot;}],&quot;isFrozen&quot;:true,&quot;isLocked&quot;:false,&quot;parent&quot;:{&quot;type&quot;:&quot;CROP&quot;,&quot;parentId&quot;:&quot;a3fdd296-90c5-4456-8591-1de0a1f0d485&quot;,&quot;order&quot;:&quot;5&quot;}},&quot;8f62aabb-fa23-41d7-b815-98a9c06e920b&quot;:{&quot;type&quot;:&quot;FIGURE_OBJECT&quot;,&quot;id&quot;:&quot;8f62aabb-fa23-41d7-b815-98a9c06e920b&quot;,&quot;name&quot;:&quot;Mouse brain (lateral view)&quot;,&quot;relativeTransform&quot;:{&quot;translate&quot;:{&quot;x&quot;:-57.653777192918945,&quot;y&quot;:11.008257060780902},&quot;rotate&quot;:-0.7052875507309095,&quot;skewX&quot;:-1.9024738467310493e-16,&quot;scale&quot;:{&quot;x&quot;:0.0826963634488661,&quot;y&quot;:0.0763351047220303}},&quot;opacity&quot;:0.37,&quot;image&quot;:{&quot;url&quot;:&quot;https://res.cloudinary.com/dlcjuc3ej/image/upload/v1527789533/yp3ofjsbxznldwtr1r7w.svg&quot;,&quot;size&quot;:{&quot;x&quot;:647,&quot;y&quot;:288},&quot;isPremium&quot;:false},&quot;source&quot;:{&quot;id&quot;:&quot;5a6f6a75b5d37c00144d92d3&quot;,&quot;type&quot;:&quot;ASSETS&quot;},&quot;pathStyles&quot;:[{&quot;type&quot;:&quot;FILL&quot;,&quot;fillStyle&quot;:&quot;rgb(0,0,0)&quot;}],&quot;isLocked&quot;:false,&quot;parent&quot;:{&quot;type&quot;:&quot;CHILD&quot;,&quot;parentId&quot;:&quot;d0a92f6a-0ac3-4531-8e7b-716b51eca904&quot;,&quot;order&quot;:&quot;1&quot;}},&quot;790e7dde-0986-47f5-865e-c5a6e4de4961&quot;:{&quot;type&quot;:&quot;FIGURE_OBJECT&quot;,&quot;id&quot;:&quot;790e7dde-0986-47f5-865e-c5a6e4de4961&quot;,&quot;relativeTransform&quot;:{&quot;translate&quot;:{&quot;x&quot;:30.2900599575974,&quot;y&quot;:-83.18194578100002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0a92f6a-0ac3-4531-8e7b-716b51eca904&quot;,&quot;order&quot;:&quot;2&quot;}},&quot;2bd95e8c-c32c-41d8-baa0-768480bf9cdc&quot;:{&quot;type&quot;:&quot;FIGURE_OBJECT&quot;,&quot;id&quot;:&quot;2bd95e8c-c32c-41d8-baa0-768480bf9cdc&quot;,&quot;relativeTransform&quot;:{&quot;translate&quot;:{&quot;x&quot;:9.241219049276793,&quot;y&quot;:-25.50334019635388},&quot;rotate&quot;:0},&quot;opacity&quot;:1,&quot;path&quot;:{&quot;type&quot;:&quot;POLY_LINE&quot;,&quot;points&quot;:[{&quot;x&quot;:73.60930535758105,&quot;y&quot;:-55.810503439894376},{&quot;x&quot;:-19.327094326808933,&quot;y&quot;:-16.518598598911048},{&quot;x&quot;:-73.60930535758105,&quot;y&quot;:55.810503439894376}],&quot;closed&quot;:false},&quot;pathStyles&quot;:[{&quot;type&quot;:&quot;FILL&quot;,&quot;fillStyle&quot;:&quot;transparent&quot;},{&quot;type&quot;:&quot;STROKE&quot;,&quot;strokeStyle&quot;:&quot;rgba(73,137,247,1)&quot;,&quot;lineWidth&quot;:2.3091369178414136,&quot;lineJoin&quot;:&quot;round&quot;,&quot;dashArray&quot;:[0,0]}],&quot;pathSmoothing&quot;:{&quot;type&quot;:&quot;CATMULL_SMOOTHING&quot;,&quot;smoothing&quot;:0.2},&quot;isLocked&quot;:false,&quot;parent&quot;:{&quot;type&quot;:&quot;CHILD&quot;,&quot;parentId&quot;:&quot;790e7dde-0986-47f5-865e-c5a6e4de4961&quot;,&quot;order&quot;:&quot;1&quot;}},&quot;daa5b9d1-c594-42ca-8674-5bbfe575b9b1&quot;:{&quot;type&quot;:&quot;FIGURE_OBJECT&quot;,&quot;id&quot;:&quot;daa5b9d1-c594-42ca-8674-5bbfe575b9b1&quot;,&quot;name&quot;:&quot;Laser beam (cone 1)&quot;,&quot;relativeTransform&quot;:{&quot;translate&quot;:{&quot;x&quot;:-80.18525656644734,&quot;y&quot;:75.43319604079664},&quot;rotate&quot;:5.058836836905564,&quot;skewX&quot;:2.9305033342224337e-16,&quot;scale&quot;:{&quot;x&quot;:-0.012722517453671716,&quot;y&quot;:0.012722517453671714}},&quot;opacity&quot;:0.49,&quot;image&quot;:{&quot;url&quot;:&quot;https://res.cloudinary.com/dlcjuc3ej/image/upload/v1520267035/gaubq7l1grv9agm4sve7.svg&quot;,&quot;size&quot;:{&quot;x&quot;:1087,&quot;y&quot;:246},&quot;isPremium&quot;:false},&quot;source&quot;:{&quot;id&quot;:&quot;5a9d6ef2a7596b0014af6779&quot;,&quot;type&quot;:&quot;ASSETS&quot;},&quot;pathStyles&quot;:[{&quot;type&quot;:&quot;FILL&quot;,&quot;fillStyle&quot;:&quot;rgb(0,0,0)&quot;}],&quot;isLocked&quot;:false,&quot;parent&quot;:{&quot;type&quot;:&quot;CHILD&quot;,&quot;parentId&quot;:&quot;790e7dde-0986-47f5-865e-c5a6e4de4961&quot;,&quot;order&quot;:&quot;2&quot;}},&quot;5f5d1fdb-1456-4c3b-9853-775e72fc8e90&quot;:{&quot;type&quot;:&quot;FIGURE_OBJECT&quot;,&quot;id&quot;:&quot;5f5d1fdb-1456-4c3b-9853-775e72fc8e90&quot;,&quot;name&quot;:&quot;Optic fibre (ferrule)&quot;,&quot;relativeTransform&quot;:{&quot;translate&quot;:{&quot;x&quot;:-71.83984125332948,&quot;y&quot;:50.38377446411268},&quot;rotate&quot;:5.058836836905565,&quot;skewX&quot;:0,&quot;scale&quot;:{&quot;x&quot;:-0.06361258726835846,&quot;y&quot;:0.13994769199038865}},&quot;opacity&quot;:1,&quot;image&quot;:{&quot;url&quot;:&quot;https://res.cloudinary.com/dlcjuc3ej/image/upload/v1532696689/wfx73unhf3xza0ghzwof.svg&quot;,&quot;size&quot;:{&quot;x&quot;:782,&quot;y&quot;:43},&quot;isPremium&quot;:false},&quot;source&quot;:{&quot;id&quot;:&quot;5b5b1833f1e48c0014a498ae&quot;,&quot;type&quot;:&quot;ASSETS&quot;},&quot;pathStyles&quot;:[{&quot;type&quot;:&quot;FILL&quot;,&quot;fillStyle&quot;:&quot;rgb(0,0,0)&quot;}],&quot;isLocked&quot;:false,&quot;parent&quot;:{&quot;type&quot;:&quot;CHILD&quot;,&quot;parentId&quot;:&quot;790e7dde-0986-47f5-865e-c5a6e4de4961&quot;,&quot;order&quot;:&quot;5&quot;}},&quot;aa9f812d-1542-4fb4-9c0f-b3a9dbe02ad3&quot;:{&quot;type&quot;:&quot;FIGURE_OBJECT&quot;,&quot;id&quot;:&quot;aa9f812d-1542-4fb4-9c0f-b3a9dbe02ad3&quot;,&quot;name&quot;:&quot;Optic fibre (fibre only)&quot;,&quot;relativeTransform&quot;:{&quot;translate&quot;:{&quot;x&quot;:-68.3782984738518,&quot;y&quot;:41.121325474972735},&quot;rotate&quot;:5.058836836905565,&quot;skewX&quot;:1.1809663180809826e-16,&quot;scale&quot;:{&quot;x&quot;:-0.20992153798558313,&quot;y&quot;:0.22900531416609057}},&quot;opacity&quot;:1,&quot;image&quot;:{&quot;url&quot;:&quot;https://res.cloudinary.com/dlcjuc3ej/image/upload/v1532696765/eqjijwmyoumsytdh1c0u.svg&quot;,&quot;size&quot;:{&quot;x&quot;:166,&quot;y&quot;:38},&quot;isPremium&quot;:false},&quot;source&quot;:{&quot;id&quot;:&quot;5b5b18844512b00014055aa2&quot;,&quot;type&quot;:&quot;ASSETS&quot;},&quot;pathStyles&quot;:[{&quot;type&quot;:&quot;FILL&quot;,&quot;fillStyle&quot;:&quot;rgb(0,0,0)&quot;}],&quot;isLocked&quot;:false,&quot;parent&quot;:{&quot;type&quot;:&quot;CHILD&quot;,&quot;parentId&quot;:&quot;790e7dde-0986-47f5-865e-c5a6e4de4961&quot;,&quot;order&quot;:&quot;7&quot;}},&quot;84c5627a-f415-48ce-ad22-531ff2186bd0&quot;:{&quot;type&quot;:&quot;FIGURE_OBJECT&quot;,&quot;id&quot;:&quot;84c5627a-f415-48ce-ad22-531ff2186bd0&quot;,&quot;relativeTransform&quot;:{&quot;translate&quot;:{&quot;x&quot;:-84.10920437001688,&quot;y&quot;:-77.15623851932415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0a92f6a-0ac3-4531-8e7b-716b51eca904&quot;,&quot;order&quot;:&quot;3&quot;}},&quot;99c28eb5-fb24-4903-9a72-188938d3bfb5&quot;:{&quot;type&quot;:&quot;FIGURE_OBJECT&quot;,&quot;id&quot;:&quot;99c28eb5-fb24-4903-9a72-188938d3bfb5&quot;,&quot;relativeTransform&quot;:{&quot;translate&quot;:{&quot;x&quot;:-13.616934381277375,&quot;y&quot;:-26.4972918051027},&quot;rotate&quot;:0},&quot;opacity&quot;:1,&quot;path&quot;:{&quot;type&quot;:&quot;POLY_LINE&quot;,&quot;points&quot;:[{&quot;x&quot;:-7.597985339974151,&quot;y&quot;:-63.08460279403118},{&quot;x&quot;:-7.038194572012626,&quot;y&quot;:0.14630895071717973},{&quot;x&quot;:10.506156996600598,&quot;y&quot;:63.08460279403118}],&quot;closed&quot;:false},&quot;pathStyles&quot;:[{&quot;type&quot;:&quot;FILL&quot;,&quot;fillStyle&quot;:&quot;transparent&quot;},{&quot;type&quot;:&quot;STROKE&quot;,&quot;strokeStyle&quot;:&quot;rgba(17,204,74,1)&quot;,&quot;lineWidth&quot;:2.3091369178414136,&quot;lineJoin&quot;:&quot;round&quot;,&quot;dashArray&quot;:[0,0]}],&quot;pathSmoothing&quot;:{&quot;type&quot;:&quot;CATMULL_SMOOTHING&quot;,&quot;smoothing&quot;:0.2},&quot;isLocked&quot;:false,&quot;parent&quot;:{&quot;type&quot;:&quot;CHILD&quot;,&quot;parentId&quot;:&quot;84c5627a-f415-48ce-ad22-531ff2186bd0&quot;,&quot;order&quot;:&quot;1&quot;}},&quot;bca03d5a-2c1a-47d8-8ebd-e1fb4a250cd9&quot;:{&quot;type&quot;:&quot;FIGURE_OBJECT&quot;,&quot;id&quot;:&quot;bca03d5a-2c1a-47d8-8ebd-e1fb4a250cd9&quot;,&quot;name&quot;:&quot;Laser beam (cone 1)&quot;,&quot;relativeTransform&quot;:{&quot;translate&quot;:{&quot;x&quot;:18.597983473795313,&quot;y&quot;:80.3919974750695},&quot;rotate&quot;:4.255810848062973,&quot;skewX&quot;:7.44254815040622e-17,&quot;scale&quot;:{&quot;x&quot;:-0.019083776180507522,&quot;y&quot;:0.019083776180507522}},&quot;opacity&quot;:1,&quot;image&quot;:{&quot;url&quot;:&quot;https://res.cloudinary.com/dlcjuc3ej/image/upload/v1520267035/ptlzwybazxnx8edophb2.svg&quot;,&quot;size&quot;:{&quot;x&quot;:1087,&quot;y&quot;:246},&quot;isPremium&quot;:false},&quot;source&quot;:{&quot;id&quot;:&quot;5a9d6ef2a7596b0014af6779&quot;,&quot;type&quot;:&quot;ASSETS&quot;},&quot;pathStyles&quot;:[{&quot;type&quot;:&quot;FILL&quot;,&quot;fillStyle&quot;:&quot;rgb(0,0,0)&quot;}],&quot;isLocked&quot;:false,&quot;parent&quot;:{&quot;type&quot;:&quot;CHILD&quot;,&quot;parentId&quot;:&quot;84c5627a-f415-48ce-ad22-531ff2186bd0&quot;,&quot;order&quot;:&quot;2&quot;}},&quot;ea0aea2a-63e0-406b-a25f-4f256e53dfbb&quot;:{&quot;type&quot;:&quot;FIGURE_OBJECT&quot;,&quot;id&quot;:&quot;ea0aea2a-63e0-406b-a25f-4f256e53dfbb&quot;,&quot;name&quot;:&quot;Optic fibre (ferrule)&quot;,&quot;relativeTransform&quot;:{&quot;translate&quot;:{&quot;x&quot;:6.329277432051785,&quot;y&quot;:55.08266679751201},&quot;rotate&quot;:4.255810848062973,&quot;skewX&quot;:2.1434538673169875e-16,&quot;scale&quot;:{&quot;x&quot;:-0.06361258726835846,&quot;y&quot;:0.14630895071722458}},&quot;opacity&quot;:1,&quot;image&quot;:{&quot;url&quot;:&quot;https://res.cloudinary.com/dlcjuc3ej/image/upload/v1532696689/wfx73unhf3xza0ghzwof.svg&quot;,&quot;size&quot;:{&quot;x&quot;:782,&quot;y&quot;:43},&quot;isPremium&quot;:false},&quot;source&quot;:{&quot;id&quot;:&quot;5b5b1833f1e48c0014a498ae&quot;,&quot;type&quot;:&quot;ASSETS&quot;},&quot;pathStyles&quot;:[{&quot;type&quot;:&quot;FILL&quot;,&quot;fillStyle&quot;:&quot;rgb(0,0,0)&quot;}],&quot;isLocked&quot;:false,&quot;parent&quot;:{&quot;type&quot;:&quot;CHILD&quot;,&quot;parentId&quot;:&quot;84c5627a-f415-48ce-ad22-531ff2186bd0&quot;,&quot;order&quot;:&quot;5&quot;}},&quot;4dd52d58-ef0e-490a-bd0c-449f31971c2b&quot;:{&quot;type&quot;:&quot;FIGURE_OBJECT&quot;,&quot;id&quot;:&quot;4dd52d58-ef0e-490a-bd0c-449f31971c2b&quot;,&quot;name&quot;:&quot;Optic fibre (fibre only)&quot;,&quot;relativeTransform&quot;:{&quot;translate&quot;:{&quot;x&quot;:2.0238546707363656,&quot;y&quot;:46.53549586445065},&quot;rotate&quot;:4.255810848062973,&quot;skewX&quot;:0,&quot;scale&quot;:{&quot;x&quot;:-0.21628279671241898,&quot;y&quot;:0.2353665728929266}},&quot;opacity&quot;:1,&quot;image&quot;:{&quot;url&quot;:&quot;https://res.cloudinary.com/dlcjuc3ej/image/upload/v1532696765/eqjijwmyoumsytdh1c0u.svg&quot;,&quot;size&quot;:{&quot;x&quot;:166,&quot;y&quot;:38},&quot;isPremium&quot;:false},&quot;source&quot;:{&quot;id&quot;:&quot;5b5b18844512b00014055aa2&quot;,&quot;type&quot;:&quot;ASSETS&quot;},&quot;pathStyles&quot;:[{&quot;type&quot;:&quot;FILL&quot;,&quot;fillStyle&quot;:&quot;rgb(0,0,0)&quot;}],&quot;isLocked&quot;:false,&quot;parent&quot;:{&quot;type&quot;:&quot;CHILD&quot;,&quot;parentId&quot;:&quot;84c5627a-f415-48ce-ad22-531ff2186bd0&quot;,&quot;order&quot;:&quot;7&quot;}},&quot;351b6cee-73f2-4aa2-85df-576788cf7b7f&quot;:{&quot;type&quot;:&quot;FIGURE_OBJECT&quot;,&quot;id&quot;:&quot;351b6cee-73f2-4aa2-85df-576788cf7b7f&quot;,&quot;relativeTransform&quot;:{&quot;translate&quot;:{&quot;x&quot;:28.76937527069573,&quot;y&quot;:-53.93880077274672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d0a92f6a-0ac3-4531-8e7b-716b51eca904&quot;,&quot;order&quot;:&quot;5&quot;}},&quot;1eb9ec82-2bb2-4e14-99f1-84bc0e3bfe36&quot;:{&quot;type&quot;:&quot;FIGURE_OBJECT&quot;,&quot;id&quot;:&quot;1eb9ec82-2bb2-4e14-99f1-84bc0e3bfe36&quot;,&quot;relativeTransform&quot;:{&quot;translate&quot;:{&quot;x&quot;:20.424655742242066,&quot;y&quot;:-24.76269219566621},&quot;rotate&quot;:0},&quot;opacity&quot;:1,&quot;path&quot;:{&quot;type&quot;:&quot;POLY_LINE&quot;,&quot;points&quot;:[{&quot;x&quot;:64.26143565849586,&quot;y&quot;:-39.4493459944725},{&quot;x&quot;:0.1622120975344263,&quot;y&quot;:-16.64900440281117},{&quot;x&quot;:-64.26143565849586,&quot;y&quot;:39.4493459944725}],&quot;closed&quot;:false},&quot;pathStyles&quot;:[{&quot;type&quot;:&quot;FILL&quot;,&quot;fillStyle&quot;:&quot;transparent&quot;},{&quot;type&quot;:&quot;STROKE&quot;,&quot;strokeStyle&quot;:&quot;rgba(248,184,23,1)&quot;,&quot;lineWidth&quot;:2.3091369178414136,&quot;lineJoin&quot;:&quot;round&quot;,&quot;dashArray&quot;:[0,0]}],&quot;pathSmoothing&quot;:{&quot;type&quot;:&quot;CATMULL_SMOOTHING&quot;,&quot;smoothing&quot;:0.2},&quot;isLocked&quot;:false,&quot;parent&quot;:{&quot;type&quot;:&quot;CHILD&quot;,&quot;parentId&quot;:&quot;351b6cee-73f2-4aa2-85df-576788cf7b7f&quot;,&quot;order&quot;:&quot;1&quot;}},&quot;99e89feb-0c93-451e-b8b2-d03c6ad505a6&quot;:{&quot;type&quot;:&quot;FIGURE_OBJECT&quot;,&quot;id&quot;:&quot;99e89feb-0c93-451e-b8b2-d03c6ad505a6&quot;,&quot;name&quot;:&quot;Laser beam (cone 1)&quot;,&quot;relativeTransform&quot;:{&quot;translate&quot;:{&quot;x&quot;:-77.47536034881517,&quot;y&quot;:55.83868815665051},&quot;rotate&quot;:5.3951617837648715,&quot;skewX&quot;:0,&quot;scale&quot;:{&quot;x&quot;:-0.01908377618050752,&quot;y&quot;:0.019083776180507522}},&quot;opacity&quot;:1,&quot;image&quot;:{&quot;url&quot;:&quot;https://res.cloudinary.com/dlcjuc3ej/image/upload/v1520267035/iownght8dki8mnkfawu3.svg&quot;,&quot;size&quot;:{&quot;x&quot;:1087,&quot;y&quot;:246},&quot;isPremium&quot;:false},&quot;source&quot;:{&quot;id&quot;:&quot;5a9d6ef2a7596b0014af6779&quot;,&quot;type&quot;:&quot;ASSETS&quot;},&quot;pathStyles&quot;:[{&quot;type&quot;:&quot;FILL&quot;,&quot;fillStyle&quot;:&quot;rgb(0,0,0)&quot;}],&quot;isLocked&quot;:false,&quot;parent&quot;:{&quot;type&quot;:&quot;CHILD&quot;,&quot;parentId&quot;:&quot;351b6cee-73f2-4aa2-85df-576788cf7b7f&quot;,&quot;order&quot;:&quot;2&quot;}},&quot;c5a4ade5-e548-4f15-b0e6-d3dc93e10af7&quot;:{&quot;type&quot;:&quot;FIGURE_OBJECT&quot;,&quot;id&quot;:&quot;c5a4ade5-e548-4f15-b0e6-d3dc93e10af7&quot;,&quot;name&quot;:&quot;Optic fibre (ferrule)&quot;,&quot;relativeTransform&quot;:{&quot;translate&quot;:{&quot;x&quot;:-57.44127001351803,&quot;y&quot;:31.197156849827483},&quot;rotate&quot;:5.3951617837648715,&quot;skewX&quot;:0,&quot;scale&quot;:{&quot;x&quot;:-0.06361258726835846,&quot;y&quot;:0.14630895071722458}},&quot;opacity&quot;:1,&quot;image&quot;:{&quot;url&quot;:&quot;https://res.cloudinary.com/dlcjuc3ej/image/upload/v1532696689/wfx73unhf3xza0ghzwof.svg&quot;,&quot;size&quot;:{&quot;x&quot;:782,&quot;y&quot;:43},&quot;isPremium&quot;:false},&quot;source&quot;:{&quot;id&quot;:&quot;5b5b1833f1e48c0014a498ae&quot;,&quot;type&quot;:&quot;ASSETS&quot;},&quot;pathStyles&quot;:[{&quot;type&quot;:&quot;FILL&quot;,&quot;fillStyle&quot;:&quot;rgb(0,0,0)&quot;}],&quot;isLocked&quot;:false,&quot;parent&quot;:{&quot;type&quot;:&quot;CHILD&quot;,&quot;parentId&quot;:&quot;351b6cee-73f2-4aa2-85df-576788cf7b7f&quot;,&quot;order&quot;:&quot;5&quot;}},&quot;753c6ebd-023c-4bfe-95d0-5e227582b5cc&quot;:{&quot;type&quot;:&quot;FIGURE_OBJECT&quot;,&quot;id&quot;:&quot;753c6ebd-023c-4bfe-95d0-5e227582b5cc&quot;,&quot;name&quot;:&quot;Optic fibre (fibre only)&quot;,&quot;relativeTransform&quot;:{&quot;translate&quot;:{&quot;x&quot;:-51.34266638012352,&quot;y&quot;:23.998430156159316},&quot;rotate&quot;:5.3951617837648715,&quot;skewX&quot;:7.416795388640083e-17,&quot;scale&quot;:{&quot;x&quot;:-0.21628279671241896,&quot;y&quot;:0.23536657289292645}},&quot;opacity&quot;:1,&quot;image&quot;:{&quot;url&quot;:&quot;https://res.cloudinary.com/dlcjuc3ej/image/upload/v1532696765/eqjijwmyoumsytdh1c0u.svg&quot;,&quot;size&quot;:{&quot;x&quot;:166,&quot;y&quot;:38},&quot;isPremium&quot;:false},&quot;source&quot;:{&quot;id&quot;:&quot;5b5b18844512b00014055aa2&quot;,&quot;type&quot;:&quot;ASSETS&quot;},&quot;pathStyles&quot;:[{&quot;type&quot;:&quot;FILL&quot;,&quot;fillStyle&quot;:&quot;rgb(0,0,0)&quot;}],&quot;isLocked&quot;:false,&quot;parent&quot;:{&quot;type&quot;:&quot;CHILD&quot;,&quot;parentId&quot;:&quot;351b6cee-73f2-4aa2-85df-576788cf7b7f&quot;,&quot;order&quot;:&quot;7&quot;}},&quot;0e435222-8c0c-411e-b09a-15e6123dcad8&quot;:{&quot;type&quot;:&quot;FIGURE_OBJECT&quot;,&quot;id&quot;:&quot;0e435222-8c0c-411e-b09a-15e6123dcad8&quot;,&quot;relativeTransform&quot;:{&quot;translate&quot;:{&quot;x&quot;:0,&quot;y&quot;:14.130351734309839},&quot;rotate&quot;:0,&quot;skewX&quot;:0,&quot;scale&quot;:{&quot;x&quot;:1.1003351090394016,&quot;y&quot;:0.7725419923608027}},&quot;opacity&quot;:1,&quot;path&quot;:{&quot;type&quot;:&quot;RECT&quot;,&quot;size&quot;:{&quot;x&quot;:208.31841897766856,&quot;y&quot;:305.1664900958217}},&quot;pathStyles&quot;:[{&quot;type&quot;:&quot;FILL&quot;,&quot;fillStyle&quot;:&quot;#fff&quot;}],&quot;isFrozen&quot;:true,&quot;isLocked&quot;:false,&quot;parent&quot;:{&quot;type&quot;:&quot;CROP&quot;,&quot;parentId&quot;:&quot;d0a92f6a-0ac3-4531-8e7b-716b51eca904&quot;,&quot;order&quot;:&quot;5&quot;}},&quot;1b693534-6333-47f2-98c2-f37c8f499213&quot;:{&quot;id&quot;:&quot;1b693534-6333-47f2-98c2-f37c8f499213&quot;,&quot;name&quot;:&quot;Brain (inferior view)&quot;,&quot;displayName&quot;:&quot;&quot;,&quot;type&quot;:&quot;FIGURE_OBJECT&quot;,&quot;relativeTransform&quot;:{&quot;translate&quot;:{&quot;x&quot;:0.00031771765801735796,&quot;y&quot;:-0.7979828396126223},&quot;rotate&quot;:0,&quot;skewX&quot;:0,&quot;scale&quot;:{&quot;x&quot;:1.763069056307651,&quot;y&quot;:1.763069056307651}},&quot;image&quot;:{&quot;url&quot;:&quot;https://icons.cdn.biorender.com/biorender/5da5c959645275000458d60f/20211118154924/image/5da5c959645275000458d60f.png&quot;,&quot;isPremium&quot;:false,&quot;isOrgIcon&quot;:false,&quot;size&quot;:{&quot;x&quot;:115,&quot;y&quot;:132.8125}},&quot;source&quot;:{&quot;id&quot;:&quot;5da5c959645275000458d60f&quot;,&quot;version&quot;:&quot;20211118154924&quot;,&quot;type&quot;:&quot;ASSETS&quot;},&quot;isPremium&quot;:false,&quot;parent&quot;:{&quot;type&quot;:&quot;CHILD&quot;,&quot;parentId&quot;:&quot;e4222391-b5b5-43f7-a174-00c47f4389c0&quot;,&quot;order&quot;:&quot;7&quot;}},&quot;b38c5765-a410-470d-91f1-16eeb9c442ba&quot;:{&quot;relativeTransform&quot;:{&quot;translate&quot;:{&quot;x&quot;:942.6402894680803,&quot;y&quot;:-128.89198548024197},&quot;rotate&quot;:0,&quot;skewX&quot;:0,&quot;scale&quot;:{&quot;x&quot;:1,&quot;y&quot;:1}},&quot;type&quot;:&quot;FIGURE_OBJECT&quot;,&quot;id&quot;:&quot;b38c5765-a410-470d-91f1-16eeb9c442ba&quot;,&quot;parent&quot;:{&quot;type&quot;:&quot;CHILD&quot;,&quot;parentId&quot;:&quot;e4222391-b5b5-43f7-a174-00c47f4389c0&quot;,&quot;order&quot;:&quot;8&quot;},&quot;name&quot;:&quot;Eye with cataracts (light scattering, human)&quot;,&quot;displayName&quot;:&quot;Eye with cataracts (light scattering, human)&quot;,&quot;source&quot;:{&quot;id&quot;:&quot;66febc47c82b33dcd43fe1e5&quot;,&quot;type&quot;:&quot;ASSETS&quot;},&quot;isPremium&quot;:false},&quot;68197b77-c53e-4187-80a0-55122991f052&quot;:{&quot;type&quot;:&quot;FIGURE_OBJECT&quot;,&quot;id&quot;:&quot;68197b77-c53e-4187-80a0-55122991f052&quot;,&quot;relativeTransform&quot;:{&quot;translate&quot;:{&quot;x&quot;:-614.7887945270598,&quot;y&quot;:122.59007966677501},&quot;rotate&quot;:4.745076469882309e-16},&quot;opacity&quot;:0.71,&quot;path&quot;:{&quot;type&quot;:&quot;POLY_LINE&quot;,&quot;points&quot;:[{&quot;x&quot;:-79.86440167514927,&quot;y&quot;:4.083478700456849},{&quot;x&quot;:54.94847304182943,&quot;y&quot;:0.6262026829387516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b38c5765-a410-470d-91f1-16eeb9c442ba&quot;,&quot;order&quot;:&quot;5&quot;},&quot;connectorInfo&quot;:{&quot;connectedObjects&quot;:[],&quot;type&quot;:&quot;LINE&quot;,&quot;offset&quot;:{&quot;x&quot;:0,&quot;y&quot;:0},&quot;bending&quot;:0.1,&quot;firstElementIsHead&quot;:true,&quot;customized&quot;:false},&quot;pathMarkers&quot;:{}},&quot;8abae8fa-e3f4-4853-93c6-ec804a6f499e&quot;:{&quot;type&quot;:&quot;FIGURE_OBJECT&quot;,&quot;id&quot;:&quot;8abae8fa-e3f4-4853-93c6-ec804a6f499e&quot;,&quot;relativeTransform&quot;:{&quot;translate&quot;:{&quot;x&quot;:-712.0012809635846,&quot;y&quot;:125.31596071767298},&quot;rotate&quot;:3.141592653589793},&quot;opacity&quot;:1,&quot;path&quot;:{&quot;type&quot;:&quot;POLY_LINE&quot;,&quot;points&quot;:[{&quot;x&quot;:-11.294330346877295,&quot;y&quot;:20.559072195719036},{&quot;x&quot;:-18.04070066723896,&quot;y&quot;:-0.5506498800387755},{&quot;x&quot;:-12.33567347467731,&quot;y&quot;:-21.159770375371693},{&quot;x&quot;:-0.5279496895610315,&quot;y&quot;:-29.035919748276445},{&quot;x&quot;:9.086738444953065,&quot;y&quot;:-18.432930112400964},{&quot;x&quot;:11.575467828962205,&quot;y&quot;:5.642037966489428},{&quot;x&quot;:1.5505200188706634,&quot;y&quot;:23.86735584667675}],&quot;closed&quot;:true},&quot;pathStyles&quot;:[{&quot;type&quot;:&quot;FILL&quot;,&quot;fillStyle&quot;:&quot;rgb(246, 200, 128)&quot;},{&quot;type&quot;:&quot;STROKE&quot;,&quot;strokeStyle&quot;:&quot;rgba(0,0,0,0)&quot;,&quot;lineWidth&quot;:1.6524741430059608,&quot;lineJoin&quot;:&quot;round&quot;}],&quot;pathSmoothing&quot;:{&quot;type&quot;:&quot;CATMULL_SMOOTHING&quot;,&quot;smoothing&quot;:0.2},&quot;isLocked&quot;:false,&quot;parent&quot;:{&quot;type&quot;:&quot;CHILD&quot;,&quot;parentId&quot;:&quot;b38c5765-a410-470d-91f1-16eeb9c442ba&quot;,&quot;order&quot;:&quot;7&quot;},&quot;connectorInfo&quot;:{&quot;connectedObjects&quot;:[],&quot;type&quot;:&quot;QUADRATIC&quot;,&quot;offset&quot;:{&quot;x&quot;:0,&quot;y&quot;:0},&quot;bending&quot;:-0.1,&quot;firstElementIsHead&quot;:true,&quot;customized&quot;:true}},&quot;219ef437-fc4f-4c3c-ae91-65eb088cec9f&quot;:{&quot;id&quot;:&quot;219ef437-fc4f-4c3c-ae91-65eb088cec9f&quot;,&quot;name&quot;:&quot;Eye (sagittal)&quot;,&quot;displayName&quot;:&quot;&quot;,&quot;type&quot;:&quot;FIGURE_OBJECT&quot;,&quot;relativeTransform&quot;:{&quot;translate&quot;:{&quot;x&quot;:-622.461812339653,&quot;y&quot;:128.89159663077865},&quot;rotate&quot;:0,&quot;skewX&quot;:0,&quot;scale&quot;:{&quot;x&quot;:1.7554503398736947,&quot;y&quot;:1.7554503398736943}},&quot;image&quot;:{&quot;url&quot;:&quot;https://icons.biorender.com/biorender/59b93426d134330012baee7a/20200207211104/image/eye-sagittal.png&quot;,&quot;fallbackUrl&quot;:&quot;https://res.cloudinary.com/dlcjuc3ej/image/upload/v1581109864/dl9fyahgargge3ttihsw.svg#/keystone/api/icons/59b93426d134330012baee7a/20200207211104/image/eye-sagittal.svg&quot;,&quot;isPremium&quot;:false,&quot;size&quot;:{&quot;x&quot;:150,&quot;y&quot;:117.61363636363637}},&quot;source&quot;:{&quot;id&quot;:&quot;59b93426d134330012baee7a&quot;,&quot;version&quot;:1581109864,&quot;type&quot;:&quot;ASSETS&quot;},&quot;isPremium&quot;:false,&quot;parent&quot;:{&quot;type&quot;:&quot;CHILD&quot;,&quot;parentId&quot;:&quot;b38c5765-a410-470d-91f1-16eeb9c442ba&quot;,&quot;order&quot;:&quot;1&quot;},&quot;isLocked&quot;:false},&quot;2a3e0c36-ca77-48a9-80a3-fdf90c9f9d3f&quot;:{&quot;type&quot;:&quot;FIGURE_OBJECT&quot;,&quot;id&quot;:&quot;2a3e0c36-ca77-48a9-80a3-fdf90c9f9d3f&quot;,&quot;relativeTransform&quot;:{&quot;translate&quot;:{&quot;x&quot;:-760.6561929183305,&quot;y&quot;:129.71471006118634},&quot;rotate&quot;:0},&quot;opacity&quot;:0.69,&quot;path&quot;:{&quot;type&quot;:&quot;RECT&quot;,&quot;size&quot;:{&quot;x&quot;:111.74153631521378,&quot;y&quot;:66.10292708581657},&quot;cornerRounding&quot;:{&quot;type&quot;:&quot;ARC_LENGTH&quot;,&quot;global&quot;:0}},&quot;pathStyles&quot;:[{&quot;type&quot;:&quot;FILL&quot;,&quot;fillStyle&quot;:{&quot;type&quot;:&quot;linear&quot;,&quot;angle&quot;:180,&quot;colorStops&quot;:{&quot;0&quot;:&quot;rgba(255, 255, 255, 0)&quot;,&quot;0.783&quot;:&quot;rgb(255, 255, 255)&quot;,&quot;0.925&quot;:&quot;rgba(255, 255, 255, 0)&quot;,&quot;0.183&quot;:&quot;rgb(255, 255, 255)&quot;}}},{&quot;type&quot;:&quot;STROKE&quot;,&quot;strokeStyle&quot;:&quot;rgba(0,0,0,0)&quot;,&quot;lineWidth&quot;:1.3971712463125683,&quot;lineJoin&quot;:&quot;round&quot;}],&quot;isLocked&quot;:false,&quot;parent&quot;:{&quot;type&quot;:&quot;CHILD&quot;,&quot;parentId&quot;:&quot;b38c5765-a410-470d-91f1-16eeb9c442ba&quot;,&quot;order&quot;:&quot;6&quot;}},&quot;cebcfa57-2228-4895-bf1d-753531ac12df&quot;:{&quot;type&quot;:&quot;FIGURE_OBJECT&quot;,&quot;id&quot;:&quot;cebcfa57-2228-4895-bf1d-753531ac12df&quot;,&quot;parent&quot;:{&quot;type&quot;:&quot;CHILD&quot;,&quot;parentId&quot;:&quot;b38c5765-a410-470d-91f1-16eeb9c442ba&quot;,&quot;order&quot;:&quot;8&quot;},&quot;relativeTransform&quot;:{&quot;translate&quot;:{&quot;x&quot;:-807.2088031992623,&quot;y&quot;:105.38803202708104},&quot;rotate&quot;:-2.7723685178052756e-17},&quot;opacity&quot;:1},&quot;d7eea528-4510-462e-b119-0168b0f3ad2e&quot;:{&quot;id&quot;:&quot;d7eea528-4510-462e-b119-0168b0f3ad2e&quot;,&quot;name&quot;:&quot;Vapor&quot;,&quot;displayName&quot;:&quot;&quot;,&quot;type&quot;:&quot;FIGURE_OBJECT&quot;,&quot;relativeTransform&quot;:{&quot;translate&quot;:{&quot;x&quot;:105.50368586671263,&quot;y&quot;:10.72558651523687},&quot;rotate&quot;:0.9108895361228735,&quot;skewX&quot;:3.7460100692436837e-16,&quot;scale&quot;:{&quot;x&quot;:0.2722015845652145,&quot;y&quot;:0.27220158456521504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1&quot;},&quot;opacity&quot;:0.67},&quot;a2dfd1ad-3710-42c4-b2ee-ae8f0174de18&quot;:{&quot;id&quot;:&quot;a2dfd1ad-3710-42c4-b2ee-ae8f0174de18&quot;,&quot;name&quot;:&quot;Vapor&quot;,&quot;displayName&quot;:&quot;&quot;,&quot;type&quot;:&quot;FIGURE_OBJECT&quot;,&quot;relativeTransform&quot;:{&quot;translate&quot;:{&quot;x&quot;:96.07229139712874,&quot;y&quot;:22.303355595937052},&quot;rotate&quot;:-1.449165073537281,&quot;skewX&quot;:1.7707216185894712e-16,&quot;scale&quot;:{&quot;x&quot;:0.27995290383882604,&quot;y&quot;:0.3270961102923114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2&quot;},&quot;opacity&quot;:0.67},&quot;4dfb4323-3ea7-4606-8018-a92470615bf9&quot;:{&quot;id&quot;:&quot;4dfb4323-3ea7-4606-8018-a92470615bf9&quot;,&quot;name&quot;:&quot;Vapor&quot;,&quot;displayName&quot;:&quot;&quot;,&quot;type&quot;:&quot;FIGURE_OBJECT&quot;,&quot;relativeTransform&quot;:{&quot;translate&quot;:{&quot;x&quot;:97.94401298721503,&quot;y&quot;:35.03541941963744},&quot;rotate&quot;:-0.576016079918894,&quot;skewX&quot;:3.6506787872478635e-16,&quot;scale&quot;:{&quot;x&quot;:0.18238005265887805,&quot;y&quot;:0.18238005265887816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5&quot;},&quot;opacity&quot;:0.67},&quot;e9fe21b9-9418-45d9-96af-9aa499003719&quot;:{&quot;id&quot;:&quot;e9fe21b9-9418-45d9-96af-9aa499003719&quot;,&quot;name&quot;:&quot;Vapor&quot;,&quot;displayName&quot;:&quot;&quot;,&quot;type&quot;:&quot;FIGURE_OBJECT&quot;,&quot;relativeTransform&quot;:{&quot;translate&quot;:{&quot;x&quot;:88.37404938292528,&quot;y&quot;:17.38982949491816},&quot;rotate&quot;:-1.449165073537281,&quot;skewX&quot;:8.697109560066744e-17,&quot;scale&quot;:{&quot;x&quot;:0.28246045415099014,&quot;y&quot;:0.2824604541509905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6&quot;},&quot;opacity&quot;:0.67},&quot;3120830c-ba4c-4cd0-ade3-392f8d221944&quot;:{&quot;id&quot;:&quot;3120830c-ba4c-4cd0-ade3-392f8d221944&quot;,&quot;name&quot;:&quot;Vapor&quot;,&quot;displayName&quot;:&quot;&quot;,&quot;type&quot;:&quot;FIGURE_OBJECT&quot;,&quot;relativeTransform&quot;:{&quot;translate&quot;:{&quot;x&quot;:102.36795112570701,&quot;y&quot;:38.62614549200236},&quot;rotate&quot;:2.8374656100466282,&quot;skewX&quot;:4.5393619883853234e-17,&quot;scale&quot;:{&quot;x&quot;:0.13823013168685147,&quot;y&quot;:0.1382301316868516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7&quot;},&quot;opacity&quot;:0.67},&quot;3da5b376-b181-4bab-8556-2f35a78d1033&quot;:{&quot;id&quot;:&quot;3da5b376-b181-4bab-8556-2f35a78d1033&quot;,&quot;name&quot;:&quot;Vapor&quot;,&quot;displayName&quot;:&quot;&quot;,&quot;type&quot;:&quot;FIGURE_OBJECT&quot;,&quot;relativeTransform&quot;:{&quot;translate&quot;:{&quot;x&quot;:107.18541231511936,&quot;y&quot;:25.446433231207468},&quot;rotate&quot;:1.7131201162897776,&quot;skewX&quot;:3.2291744681118036e-16,&quot;scale&quot;:{&quot;x&quot;:0.3878362407211317,&quot;y&quot;:0.38783624072113265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8&quot;},&quot;opacity&quot;:0.67},&quot;b52cc99d-2a9f-48f0-be88-3a87c6d81b9b&quot;:{&quot;id&quot;:&quot;b52cc99d-2a9f-48f0-be88-3a87c6d81b9b&quot;,&quot;name&quot;:&quot;Vapor&quot;,&quot;displayName&quot;:&quot;&quot;,&quot;type&quot;:&quot;FIGURE_OBJECT&quot;,&quot;relativeTransform&quot;:{&quot;translate&quot;:{&quot;x&quot;:90.97980668954395,&quot;y&quot;:39.40234240995888},&quot;rotate&quot;:-2.6178691077592497,&quot;skewX&quot;:-1.146531182540586e-16,&quot;scale&quot;:{&quot;x&quot;:0.34791021957709345,&quot;y&quot;:0.34791021957709445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9&quot;},&quot;opacity&quot;:0.67},&quot;fe72fd57-517a-4233-b968-a5998b35e550&quot;:{&quot;id&quot;:&quot;fe72fd57-517a-4233-b968-a5998b35e550&quot;,&quot;name&quot;:&quot;Vapor&quot;,&quot;displayName&quot;:&quot;&quot;,&quot;type&quot;:&quot;FIGURE_OBJECT&quot;,&quot;relativeTransform&quot;:{&quot;translate&quot;:{&quot;x&quot;:95.7084322931227,&quot;y&quot;:1.3391533556026465},&quot;rotate&quot;:-0.35399025204488455,&quot;skewX&quot;:1.141204015725096e-16,&quot;scale&quot;:{&quot;x&quot;:0.34872130063020396,&quot;y&quot;:0.3487213006302047}},&quot;image&quot;:{&quot;url&quot;:&quot;https://icons.biorender.com/biorender/638a9bd6c5866a002194135b/vapor.png&quot;,&quot;fallbackUrl&quot;:&quot;https://res.cloudinary.com/dlcjuc3ej/image/upload/v1670028244/uaazqy9tdqkcnhnrtmrb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#/keystone/api/icons/638a9bd6c5866a002194135b/vapor.svg&quot;,&quot;isPremium&quot;:false,&quot;size&quot;:{&quot;x&quot;:91,&quot;y&quot;:62.5625}},&quot;source&quot;:{&quot;id&quot;:&quot;638a9a8fc5866a0021941358&quot;,&quot;version&quot;:1670028244,&quot;type&quot;:&quot;ASSETS&quot;},&quot;isPremium&quot;:false,&quot;parent&quot;:{&quot;type&quot;:&quot;CHILD&quot;,&quot;parentId&quot;:&quot;cebcfa57-2228-4895-bf1d-753531ac12df&quot;,&quot;order&quot;:&quot;95&quot;},&quot;opacity&quot;:0.67},&quot;9d8cfcf4-ba99-49be-89c8-64a1b1324a6a&quot;:{&quot;type&quot;:&quot;FIGURE_OBJECT&quot;,&quot;id&quot;:&quot;9d8cfcf4-ba99-49be-89c8-64a1b1324a6a&quot;,&quot;parent&quot;:{&quot;type&quot;:&quot;CROP&quot;,&quot;parentId&quot;:&quot;cebcfa57-2228-4895-bf1d-753531ac12df&quot;,&quot;order&quot;:&quot;5&quot;},&quot;relativeTransform&quot;:{&quot;translate&quot;:{&quot;x&quot;:93.10497296157172,&quot;y&quot;:20.970569818793944},&quot;rotate&quot;:-2.8887256976744826,&quot;skewX&quot;:-1.3026181026171847e-16,&quot;scale&quot;:{&quot;x&quot;:20.889668142017833,&quot;y&quot;:24.594566518706962}},&quot;path&quot;:{&quot;type&quot;:&quot;POLY_LINE&quot;,&quot;points&quot;:[{&quot;x&quot;:-0.9557756929995334,&quot;y&quot;:0.11210832525550962},{&quot;x&quot;:-0.8463447644823887,&quot;y&quot;:-0.7970977230212483},{&quot;x&quot;:-0.2802196340763565,&quot;y&quot;:-1.0565167059905454},{&quot;x&quot;:0.29481646136207207,&quot;y&quot;:-0.4813679102661077},{&quot;x&quot;:0.5203234797296421,&quot;y&quot;:0.362976626457352},{&quot;x&quot;:0.1667754735708682,&quot;y&quot;:1.062318833650635},{&quot;x&quot;:-0.47284626591141965,&quot;y&quot;:0.9032581594025092}],&quot;closed&quot;:true},&quot;pathStyles&quot;:[{&quot;type&quot;:&quot;FILL&quot;,&quot;fillStyle&quot;:&quot;#fff&quot;}],&quot;isFrozen&quot;:true,&quot;pathSmoothing&quot;:{&quot;type&quot;:&quot;CATMULL_SMOOTHING&quot;,&quot;smoothing&quot;:0.2},&quot;connectorInfo&quot;:{&quot;connectedObjects&quot;:[],&quot;type&quot;:&quot;QUADRATIC&quot;,&quot;offset&quot;:{&quot;x&quot;:0,&quot;y&quot;:0},&quot;bending&quot;:-0.1,&quot;firstElementIsHead&quot;:true,&quot;customized&quot;:true}},&quot;605cc52e-bce6-44dd-953c-d76551899260&quot;:{&quot;type&quot;:&quot;FIGURE_OBJECT&quot;,&quot;id&quot;:&quot;605cc52e-bce6-44dd-953c-d76551899260&quot;,&quot;parent&quot;:{&quot;type&quot;:&quot;CHILD&quot;,&quot;parentId&quot;:&quot;b38c5765-a410-470d-91f1-16eeb9c442ba&quot;,&quot;order&quot;:&quot;3&quot;},&quot;relativeTransform&quot;:{&quot;translate&quot;:{&quot;x&quot;:-847.0407861547461,&quot;y&quot;:-115.2343910895697},&quot;rotate&quot;:0}},&quot;dbdaa514-cd92-447a-ad27-2080538fb5db&quot;:{&quot;type&quot;:&quot;FIGURE_OBJECT&quot;,&quot;id&quot;:&quot;dbdaa514-cd92-447a-ad27-2080538fb5db&quot;,&quot;relativeTransform&quot;:{&quot;translate&quot;:{&quot;x&quot;:206.1071456087932,&quot;y&quot;:215.26431923005828},&quot;rotate&quot;:4.745076469882309e-16},&quot;opacity&quot;:0.84,&quot;path&quot;:{&quot;type&quot;:&quot;POLY_LINE&quot;,&quot;points&quot;:[{&quot;x&quot;:-54.468539648645454,&quot;y&quot;:18.252617368675516},{&quot;x&quot;:38.023149941436024,&quot;y&quot;:-42.17517380921161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05&quot;},&quot;connectorInfo&quot;:{&quot;connectedObjects&quot;:[],&quot;type&quot;:&quot;LINE&quot;,&quot;offset&quot;:{&quot;x&quot;:0,&quot;y&quot;:0},&quot;bending&quot;:0.1,&quot;firstElementIsHead&quot;:true,&quot;customized&quot;:false},&quot;pathMarkers&quot;:{}},&quot;b751bfab-77fc-496c-89c4-0bee98809916&quot;:{&quot;type&quot;:&quot;FIGURE_OBJECT&quot;,&quot;id&quot;:&quot;b751bfab-77fc-496c-89c4-0bee98809916&quot;,&quot;relativeTransform&quot;:{&quot;translate&quot;:{&quot;x&quot;:211.33074549458436,&quot;y&quot;:220.04854811119552},&quot;rotate&quot;:4.745076469882309e-16},&quot;opacity&quot;:0.84,&quot;path&quot;:{&quot;type&quot;:&quot;POLY_LINE&quot;,&quot;points&quot;:[{&quot;x&quot;:-57.27905528115916,&quot;y&quot;:16.206704345778356},{&quot;x&quot;:55.86730199828331,&quot;y&quot;:-30.966817378672744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1&quot;},&quot;connectorInfo&quot;:{&quot;connectedObjects&quot;:[],&quot;type&quot;:&quot;LINE&quot;,&quot;offset&quot;:{&quot;x&quot;:0,&quot;y&quot;:0},&quot;bending&quot;:0.1,&quot;firstElementIsHead&quot;:true,&quot;customized&quot;:false},&quot;pathMarkers&quot;:{}},&quot;cb79dec3-a9ae-4880-976c-66bae894bd55&quot;:{&quot;type&quot;:&quot;FIGURE_OBJECT&quot;,&quot;id&quot;:&quot;cb79dec3-a9ae-4880-976c-66bae894bd55&quot;,&quot;relativeTransform&quot;:{&quot;translate&quot;:{&quot;x&quot;:217.78583189379802,&quot;y&quot;:226.37344663602397},&quot;rotate&quot;:4.745076469882309e-16},&quot;opacity&quot;:0.84,&quot;path&quot;:{&quot;type&quot;:&quot;POLY_LINE&quot;,&quot;points&quot;:[{&quot;x&quot;:-64.73479159500762,&quot;y&quot;:13.87576860499001},{&quot;x&quot;:59.543687661436074,&quot;y&quot;:-20.572481426320564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15&quot;},&quot;connectorInfo&quot;:{&quot;connectedObjects&quot;:[],&quot;type&quot;:&quot;LINE&quot;,&quot;offset&quot;:{&quot;x&quot;:0,&quot;y&quot;:0},&quot;bending&quot;:0.1,&quot;firstElementIsHead&quot;:true,&quot;customized&quot;:false},&quot;pathMarkers&quot;:{}},&quot;f17f4a03-f878-4eea-b9be-a3b8f0e96a77&quot;:{&quot;type&quot;:&quot;FIGURE_OBJECT&quot;,&quot;id&quot;:&quot;f17f4a03-f878-4eea-b9be-a3b8f0e96a77&quot;,&quot;relativeTransform&quot;:{&quot;translate&quot;:{&quot;x&quot;:68.56589663323538,&quot;y&quot;:223.18579205866956},&quot;rotate&quot;:0},&quot;opacity&quot;:0.71,&quot;path&quot;:{&quot;type&quot;:&quot;POLY_LINE&quot;,&quot;points&quot;:[{&quot;x&quot;:84.0876328242101,&quot;y&quot;:18.67050249864387},{&quot;x&quot;:216.57438758016477,&quot;y&quot;:3.330336061983249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2&quot;},&quot;connectorInfo&quot;:{&quot;connectedObjects&quot;:[],&quot;type&quot;:&quot;LINE&quot;,&quot;offset&quot;:{&quot;x&quot;:0,&quot;y&quot;:0},&quot;bending&quot;:0.1,&quot;firstElementIsHead&quot;:false,&quot;customized&quot;:false},&quot;pathMarkers&quot;:{}},&quot;824ee7ef-ef42-445f-822b-e4cda9a4e482&quot;:{&quot;type&quot;:&quot;FIGURE_OBJECT&quot;,&quot;id&quot;:&quot;824ee7ef-ef42-445f-822b-e4cda9a4e482&quot;,&quot;relativeTransform&quot;:{&quot;translate&quot;:{&quot;x&quot;:224.77168812536084,&quot;y&quot;:233.35930286758685},&quot;rotate&quot;:4.745076469882309e-16},&quot;opacity&quot;:0.84,&quot;path&quot;:{&quot;type&quot;:&quot;POLY_LINE&quot;,&quot;points&quot;:[{&quot;x&quot;:-72.2221222840815,&quot;y&quot;:5.051431267164054},{&quot;x&quot;:46.71252340421354,&quot;y&quot;:-38.108405911191355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25&quot;},&quot;connectorInfo&quot;:{&quot;connectedObjects&quot;:[],&quot;type&quot;:&quot;LINE&quot;,&quot;offset&quot;:{&quot;x&quot;:0,&quot;y&quot;:0},&quot;bending&quot;:0.1,&quot;firstElementIsHead&quot;:true,&quot;customized&quot;:false},&quot;pathMarkers&quot;:{}},&quot;d0275852-f50a-418d-9c51-334bf0167fff&quot;:{&quot;type&quot;:&quot;FIGURE_OBJECT&quot;,&quot;id&quot;:&quot;d0275852-f50a-418d-9c51-334bf0167fff&quot;,&quot;relativeTransform&quot;:{&quot;translate&quot;:{&quot;x&quot;:229.83262878242328,&quot;y&quot;:242.355717868237},&quot;rotate&quot;:4.745076469882309e-16},&quot;opacity&quot;:0.84,&quot;path&quot;:{&quot;type&quot;:&quot;POLY_LINE&quot;,&quot;points&quot;:[{&quot;x&quot;:-80.05452128721717,&quot;y&quot;:-14.768732151164492},{&quot;x&quot;:23.80675997679858,&quot;y&quot;:-62.92992335978544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3&quot;},&quot;connectorInfo&quot;:{&quot;connectedObjects&quot;:[],&quot;type&quot;:&quot;LINE&quot;,&quot;offset&quot;:{&quot;x&quot;:0,&quot;y&quot;:0},&quot;bending&quot;:0.1,&quot;firstElementIsHead&quot;:true,&quot;customized&quot;:false},&quot;pathMarkers&quot;:{}},&quot;b349cc18-ae52-4451-86e5-98fc4cb2ade6&quot;:{&quot;type&quot;:&quot;FIGURE_OBJECT&quot;,&quot;id&quot;:&quot;b349cc18-ae52-4451-86e5-98fc4cb2ade6&quot;,&quot;relativeTransform&quot;:{&quot;translate&quot;:{&quot;x&quot;:225.9110792195958,&quot;y&quot;:270.0498169748198},&quot;rotate&quot;:3.1415926535897927},&quot;opacity&quot;:0.84,&quot;path&quot;:{&quot;type&quot;:&quot;POLY_LINE&quot;,&quot;points&quot;:[{&quot;x&quot;:73.02252583913346,&quot;y&quot;:23.505481379444955},{&quot;x&quot;:-38.60002389874458,&quot;y&quot;:-25.151800620393466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5&quot;},&quot;connectorInfo&quot;:{&quot;connectedObjects&quot;:[],&quot;type&quot;:&quot;LINE&quot;,&quot;offset&quot;:{&quot;x&quot;:0,&quot;y&quot;:0},&quot;bending&quot;:0.1,&quot;firstElementIsHead&quot;:true,&quot;customized&quot;:false},&quot;pathMarkers&quot;:{}},&quot;2b411aba-bc5e-442f-8c9f-241056b6b29a&quot;:{&quot;type&quot;:&quot;FIGURE_OBJECT&quot;,&quot;id&quot;:&quot;2b411aba-bc5e-442f-8c9f-241056b6b29a&quot;,&quot;relativeTransform&quot;:{&quot;translate&quot;:{&quot;x&quot;:216.66279408943018,&quot;y&quot;:257.7771291248105},&quot;rotate&quot;:3.1415926535897927},&quot;opacity&quot;:0.84,&quot;path&quot;:{&quot;type&quot;:&quot;POLY_LINE&quot;,&quot;points&quot;:[{&quot;x&quot;:63.49438359536146,&quot;y&quot;:14.857441193221796},{&quot;x&quot;:-59.543687661436074,&quot;y&quot;:-20.572481426320564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55&quot;},&quot;connectorInfo&quot;:{&quot;connectedObjects&quot;:[],&quot;type&quot;:&quot;LINE&quot;,&quot;offset&quot;:{&quot;x&quot;:0,&quot;y&quot;:0},&quot;bending&quot;:0.1,&quot;firstElementIsHead&quot;:true,&quot;customized&quot;:false},&quot;pathMarkers&quot;:{}},&quot;c6079769-b3f0-4398-be5e-b39cd6a493db&quot;:{&quot;type&quot;:&quot;FIGURE_OBJECT&quot;,&quot;id&quot;:&quot;c6079769-b3f0-4398-be5e-b39cd6a493db&quot;,&quot;relativeTransform&quot;:{&quot;translate&quot;:{&quot;x&quot;:223.648650320993,&quot;y&quot;:250.79127289324762},&quot;rotate&quot;:3.1415926535897927},&quot;opacity&quot;:0.84,&quot;path&quot;:{&quot;type&quot;:&quot;POLY_LINE&quot;,&quot;points&quot;:[{&quot;x&quot;:72.45802806835344,&quot;y&quot;:-3.0987341198154876},{&quot;x&quot;:-46.71252340421354,&quot;y&quot;:-38.108405911191355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6&quot;},&quot;connectorInfo&quot;:{&quot;connectedObjects&quot;:[],&quot;type&quot;:&quot;LINE&quot;,&quot;offset&quot;:{&quot;x&quot;:0,&quot;y&quot;:0},&quot;bending&quot;:0.1,&quot;firstElementIsHead&quot;:true,&quot;customized&quot;:false},&quot;pathMarkers&quot;:{}},&quot;e167a6dc-f88d-401e-bf3a-ab5c2ffb27b5&quot;:{&quot;type&quot;:&quot;FIGURE_OBJECT&quot;,&quot;id&quot;:&quot;e167a6dc-f88d-401e-bf3a-ab5c2ffb27b5&quot;,&quot;relativeTransform&quot;:{&quot;translate&quot;:{&quot;x&quot;:230.63450655255582,&quot;y&quot;:243.8054166616848},&quot;rotate&quot;:3.1415926535897927},&quot;opacity&quot;:0.84,&quot;path&quot;:{&quot;type&quot;:&quot;POLY_LINE&quot;,&quot;points&quot;:[{&quot;x&quot;:78.28827182715683,&quot;y&quot;:-4.723673279056971},{&quot;x&quot;:-23.046153774225356,&quot;y&quot;:-60.91936459069806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7&quot;},&quot;connectorInfo&quot;:{&quot;connectedObjects&quot;:[],&quot;type&quot;:&quot;LINE&quot;,&quot;offset&quot;:{&quot;x&quot;:0,&quot;y&quot;:0},&quot;bending&quot;:0.1,&quot;firstElementIsHead&quot;:true,&quot;customized&quot;:false},&quot;pathMarkers&quot;:{}},&quot;960efec9-23d9-416b-8549-51eb708378fb&quot;:{&quot;type&quot;:&quot;FIGURE_OBJECT&quot;,&quot;id&quot;:&quot;960efec9-23d9-416b-8549-51eb708378fb&quot;,&quot;relativeTransform&quot;:{&quot;translate&quot;:{&quot;x&quot;:222.07958591811203,&quot;y&quot;:250.0361018346157},&quot;rotate&quot;:3.1415926535897927},&quot;opacity&quot;:0.84,&quot;path&quot;:{&quot;type&quot;:&quot;POLY_LINE&quot;,&quot;points&quot;:[{&quot;x&quot;:68.19728014624523,&quot;y&quot;:4.127531604099293},{&quot;x&quot;:-59.543687661436074,&quot;y&quot;:-20.572481426320564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75&quot;},&quot;connectorInfo&quot;:{&quot;connectedObjects&quot;:[],&quot;type&quot;:&quot;LINE&quot;,&quot;offset&quot;:{&quot;x&quot;:0,&quot;y&quot;:0},&quot;bending&quot;:0.1,&quot;firstElementIsHead&quot;:true,&quot;customized&quot;:false},&quot;pathMarkers&quot;:{}},&quot;a062503a-cd58-4a9f-a5b5-6eb3998f5d14&quot;:{&quot;type&quot;:&quot;FIGURE_OBJECT&quot;,&quot;id&quot;:&quot;a062503a-cd58-4a9f-a5b5-6eb3998f5d14&quot;,&quot;relativeTransform&quot;:{&quot;translate&quot;:{&quot;x&quot;:240.3604749556613,&quot;y&quot;:245.93085832745024},&quot;rotate&quot;:4.745076469882309e-16},&quot;opacity&quot;:0.71,&quot;path&quot;:{&quot;type&quot;:&quot;POLY_LINE&quot;,&quot;points&quot;:[{&quot;x&quot;:-87.44382718187437,&quot;y&quot;:-7.346538474627308},{&quot;x&quot;:43.85328992644113,&quot;y&quot;:5.506523463235859}],&quot;closed&quot;:false},&quot;pathStyles&quot;:[{&quot;type&quot;:&quot;FILL&quot;,&quot;fillStyle&quot;:&quot;rgba(0,0,0,0)&quot;},{&quot;type&quot;:&quot;STROKE&quot;,&quot;strokeStyle&quot;:&quot;rgb(254, 252, 242)&quot;,&quot;lineWidth&quot;:0.6985856231562841,&quot;lineJoin&quot;:&quot;round&quot;,&quot;dashArray&quot;:[2]}],&quot;isLocked&quot;:false,&quot;parent&quot;:{&quot;type&quot;:&quot;CHILD&quot;,&quot;parentId&quot;:&quot;605cc52e-bce6-44dd-953c-d76551899260&quot;,&quot;order&quot;:&quot;8&quot;},&quot;connectorInfo&quot;:{&quot;connectedObjects&quot;:[],&quot;type&quot;:&quot;LINE&quot;,&quot;offset&quot;:{&quot;x&quot;:0,&quot;y&quot;:0},&quot;bending&quot;:0.1,&quot;firstElementIsHead&quot;:true,&quot;customized&quot;:false},&quot;pathMarkers&quot;:{}},&quot;597e629e-354a-43c4-a95f-f3cf76d7b890&quot;:{&quot;type&quot;:&quot;FIGURE_OBJECT&quot;,&quot;id&quot;:&quot;597e629e-354a-43c4-a95f-f3cf76d7b890&quot;,&quot;path&quot;:{&quot;type&quot;:&quot;POLY_LINE&quot;,&quot;points&quot;:[{&quot;x&quot;:238.7377385924244,&quot;y&quot;:104.43253512793547},{&quot;x&quot;:104.16573692173328,&quot;y&quot;:53.85518847894139},{&quot;x&quot;:237.83246344123486,&quot;y&quot;:-0.840454844699515},{&quot;x&quot;:250.5467217826792,&quot;y&quot;:17.67431851245327},{&quot;x&quot;:257.67229513887327,&quot;y&quot;:49.043067335681705},{&quot;x&quot;:253.51426760163648,&quot;y&quot;:79.32256803748683}],&quot;closed&quot;:true,&quot;cornerRounding&quot;:{&quot;type&quot;:&quot;ARC_LENGTH&quot;,&quot;global&quot;:22.856795811159593},&quot;selectedObjectIds&quot;:[&quot;abcf3fd5-b804-4824-bf9b-ba9a19d0d1e9&quot;]},&quot;pathStyles&quot;:[{&quot;type&quot;:&quot;FILL&quot;,&quot;fillStyle&quot;:{&quot;type&quot;:&quot;linear&quot;,&quot;angle&quot;:270,&quot;colorStops&quot;:{&quot;0.038&quot;:&quot;rgba(255, 255, 255, 0.47)&quot;,&quot;0.973&quot;:&quot;rgba(249, 159, 4, 0.91)&quot;,&quot;0.403&quot;:&quot;rgba(255, 255, 255, 0.98)&quot;}}},{&quot;type&quot;:&quot;STROKE&quot;,&quot;strokeStyle&quot;:&quot;rgba(0,0,0,0)&quot;,&quot;lineWidth&quot;:0,&quot;lineJoin&quot;:&quot;round&quot;}],&quot;relativeTransform&quot;:{&quot;translate&quot;:{&quot;x&quot;:-819.22333386127,&quot;y&quot;:74.24443746152791},&quot;rotate&quot;:-3.281960866763573e-16},&quot;parent&quot;:{&quot;type&quot;:&quot;CHILD&quot;,&quot;parentId&quot;:&quot;b38c5765-a410-470d-91f1-16eeb9c442ba&quot;,&quot;order&quot;:&quot;2&quot;},&quot;connectorInfo&quot;:{&quot;connectedObjects&quot;:[],&quot;type&quot;:&quot;ELBOW&quot;,&quot;offset&quot;:{&quot;x&quot;:0,&quot;y&quot;:0},&quot;bending&quot;:0.1,&quot;firstElementIsHead&quot;:true,&quot;customized&quot;:true},&quot;opacity&quot;:0.55}}}"/>
  <p:tag name="TRANSPARENTBACKGROUND" val="true"/>
  <p:tag name="VERSION" val="1762558591130"/>
  <p:tag name="TITLE" val="Machine Learning Pipeline"/>
  <p:tag name="CREATORNAME" val="Shubham Pandey"/>
  <p:tag name="DATEINSERTED" val="17625587308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90d58baddb96fc2c1132c67"/>
  <p:tag name="BIOJSON" val="{&quot;id&quot;:&quot;ed7b241b-d29a-4ff8-9451-ca37d283d64b&quot;,&quot;objects&quot;:{&quot;ed7b241b-d29a-4ff8-9451-ca37d283d64b&quot;:{&quot;id&quot;:&quot;ed7b241b-d29a-4ff8-9451-ca37d283d64b&quot;,&quot;type&quot;:&quot;FIGURE_OBJECT&quot;,&quot;document&quot;:{&quot;type&quot;:&quot;DOCUMENT_GROUP&quot;,&quot;canvasType&quot;:&quot;FIGURE&quot;,&quot;units&quot;:&quot;in&quot;}},&quot;c0616d2e-c7ba-4204-b077-0c69b8540e54&quot;:{&quot;id&quot;:&quot;c0616d2e-c7ba-4204-b077-0c69b8540e54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d7b241b-d29a-4ff8-9451-ca37d283d64b&quot;,&quot;type&quot;:&quot;FRAME&quot;,&quot;order&quot;:&quot;5&quot;}},&quot;fe0dccfe-af9b-41ff-ba11-0512d79c76b0&quot;:{&quot;id&quot;:&quot;fe0dccfe-af9b-41ff-ba11-0512d79c76b0&quot;,&quot;type&quot;:&quot;FIGURE_OBJECT&quot;,&quot;document&quot;:{&quot;type&quot;:&quot;FIGURE&quot;,&quot;canvasType&quot;:&quot;FIGURE&quot;,&quot;units&quot;:&quot;in&quot;,&quot;aspectRatio&quot;:1.7777777777777777},&quot;parent&quot;:{&quot;parentId&quot;:&quot;ed7b241b-d29a-4ff8-9451-ca37d283d64b&quot;,&quot;type&quot;:&quot;DOCUMENT&quot;,&quot;order&quot;:&quot;5&quot;}},&quot;fee53f2e-6725-44e9-a4e4-6b276573d058&quot;:{&quot;id&quot;:&quot;fee53f2e-6725-44e9-a4e4-6b276573d058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540}},&quot;pathStyles&quot;:[{&quot;type&quot;:&quot;FILL&quot;,&quot;fillStyle&quot;:&quot;rgba(0,0,0,0)&quot;}],&quot;parent&quot;:{&quot;type&quot;:&quot;FRAME&quot;,&quot;parentId&quot;:&quot;fe0dccfe-af9b-41ff-ba11-0512d79c76b0&quot;,&quot;order&quot;:&quot;5&quot;}},&quot;5d92d1d2-9fdd-4cb3-b94f-ef7aa11ba4a4&quot;:{&quot;id&quot;:&quot;5d92d1d2-9fdd-4cb3-b94f-ef7aa11ba4a4&quot;,&quot;type&quot;:&quot;FIGURE_OBJECT&quot;,&quot;guide&quot;:{&quot;type&quot;:&quot;GRID&quot;,&quot;distance&quot;:0.5,&quot;units&quot;:&quot;in&quot;},&quot;parent&quot;:{&quot;parentId&quot;:&quot;ed7b241b-d29a-4ff8-9451-ca37d283d64b&quot;,&quot;type&quot;:&quot;GUIDE&quot;,&quot;order&quot;:&quot;5&quot;}},&quot;927ff0c3-3afb-4f8c-8482-565d0ad9e987&quot;:{&quot;id&quot;:&quot;927ff0c3-3afb-4f8c-8482-565d0ad9e987&quot;,&quot;name&quot;:&quot;image.png&quot;,&quot;type&quot;:&quot;FIGURE_OBJECT&quot;,&quot;relativeTransform&quot;:{&quot;translate&quot;:{&quot;x&quot;:-176.97958631353683,&quot;y&quot;:0.00009972208246021774},&quot;rotate&quot;:0,&quot;skewX&quot;:0,&quot;scale&quot;:{&quot;x&quot;:0.6485281736204864,&quot;y&quot;:0.6485281736204865}},&quot;image&quot;:{&quot;url&quot;:&quot;https://core.services.biorender.com/api/uploads/noredirect/690d59d6cad04672188f0803/1762482646382_0fd220bb-570d-42d6-8fb4-7b0e5a1ef062_icon.png&quot;,&quot;isPremium&quot;:false,&quot;isSignedURL&quot;:true,&quot;size&quot;:{&quot;x&quot;:300,&quot;y&quot;:279.02097902097904}},&quot;source&quot;:{&quot;id&quot;:&quot;690d59d6cad04672188f0803&quot;,&quot;type&quot;:&quot;UPLOADS&quot;},&quot;isPremium&quot;:false,&quot;parent&quot;:{&quot;type&quot;:&quot;CHILD&quot;,&quot;parentId&quot;:&quot;4b6b6f24-70da-4967-b14d-20a71e850b8d&quot;,&quot;order&quot;:&quot;2&quot;}},&quot;221db8dd-ec05-402d-a58b-0b992ebe8357&quot;:{&quot;relativeTransform&quot;:{&quot;translate&quot;:{&quot;x&quot;:-127.78409940944664,&quot;y&quot;:-419.8325632319817},&quot;rotate&quot;:-1.570796326794897},&quot;type&quot;:&quot;FIGURE_OBJECT&quot;,&quot;id&quot;:&quot;221db8dd-ec05-402d-a58b-0b992ebe8357&quot;,&quot;parent&quot;:{&quot;type&quot;:&quot;CHILD&quot;,&quot;parentId&quot;:&quot;4b6b6f24-70da-4967-b14d-20a71e850b8d&quot;,&quot;order&quot;:&quot;5&quot;},&quot;name&quot;:&quot;Decision tree (symbol) 2&quot;,&quot;displayName&quot;:&quot;Decision tree (symbol) 2&quot;,&quot;source&quot;:{&quot;id&quot;:&quot;68d40c6334cb7e3246c90033&quot;,&quot;type&quot;:&quot;ASSETS&quot;},&quot;isPremium&quot;:true},&quot;fbb50a57-4894-4c5b-b109-2aff5b614a4d&quot;:{&quot;type&quot;:&quot;FIGURE_OBJECT&quot;,&quot;id&quot;:&quot;fbb50a57-4894-4c5b-b109-2aff5b614a4d&quot;,&quot;relativeTransform&quot;:{&quot;translate&quot;:{&quot;x&quot;:-470.33839716085276,&quot;y&quot;:86.64042500250376},&quot;rotate&quot;:0,&quot;skewX&quot;:7.531727945594033e-32},&quot;opacity&quot;:1,&quot;path&quot;:{&quot;type&quot;:&quot;ELLIPSE&quot;,&quot;size&quot;:{&quot;x&quot;:21.25439221239114,&quot;y&quot;:21.25439221239113}},&quot;pathStyles&quot;:[{&quot;type&quot;:&quot;FILL&quot;,&quot;fillStyle&quot;:&quot;rgb(146, 105, 168)&quot;},{&quot;type&quot;:&quot;STROKE&quot;,&quot;strokeStyle&quot;:&quot;rgba(0,0,0,0)&quot;,&quot;lineWidth&quot;:1.6998991686252551,&quot;lineJoin&quot;:&quot;round&quot;}],&quot;isLocked&quot;:false,&quot;parent&quot;:{&quot;type&quot;:&quot;CHILD&quot;,&quot;parentId&quot;:&quot;221db8dd-ec05-402d-a58b-0b992ebe8357&quot;,&quot;order&quot;:&quot;52&quot;}},&quot;3f8b9423-09b0-4864-b6d3-b56a02a0602e&quot;:{&quot;type&quot;:&quot;FIGURE_OBJECT&quot;,&quot;id&quot;:&quot;3f8b9423-09b0-4864-b6d3-b56a02a0602e&quot;,&quot;relativeTransform&quot;:{&quot;translate&quot;:{&quot;x&quot;:-525.3441933283483,&quot;y&quot;:146.5381001131003},&quot;rotate&quot;:0,&quot;skewX&quot;:7.531727945594033e-32},&quot;opacity&quot;:1,&quot;path&quot;:{&quot;type&quot;:&quot;ELLIPSE&quot;,&quot;size&quot;:{&quot;x&quot;:21.25439221239114,&quot;y&quot;:21.25439221239113}},&quot;pathStyles&quot;:[{&quot;type&quot;:&quot;FILL&quot;,&quot;fillStyle&quot;:&quot;rgb(146, 105, 168)&quot;},{&quot;type&quot;:&quot;STROKE&quot;,&quot;strokeStyle&quot;:&quot;rgba(0,0,0,0)&quot;,&quot;lineWidth&quot;:1.6998991686252551,&quot;lineJoin&quot;:&quot;round&quot;}],&quot;isLocked&quot;:false,&quot;parent&quot;:{&quot;type&quot;:&quot;CHILD&quot;,&quot;parentId&quot;:&quot;221db8dd-ec05-402d-a58b-0b992ebe8357&quot;,&quot;order&quot;:&quot;4&quot;},&quot;layout&quot;:{&quot;sizeRatio&quot;:{&quot;x&quot;:0.7071067811865476,&quot;y&quot;:0.7071067811865476},&quot;keepAspectRatio&quot;:true}},&quot;d337235b-86d6-416e-ae2e-8a11a9f66bd1&quot;:{&quot;type&quot;:&quot;FIGURE_OBJECT&quot;,&quot;id&quot;:&quot;d337235b-86d6-416e-ae2e-8a11a9f66bd1&quot;,&quot;relativeTransform&quot;:{&quot;translate&quot;:{&quot;x&quot;:-417.46189227124717,&quot;y&quot;:143.81568138602515},&quot;rotate&quot;:0,&quot;skewX&quot;:7.531727945594033e-32},&quot;opacity&quot;:1,&quot;path&quot;:{&quot;type&quot;:&quot;ELLIPSE&quot;,&quot;size&quot;:{&quot;x&quot;:21.25439221239114,&quot;y&quot;:21.25439221239113}},&quot;pathStyles&quot;:[{&quot;type&quot;:&quot;FILL&quot;,&quot;fillStyle&quot;:&quot;rgb(146, 105, 168)&quot;},{&quot;type&quot;:&quot;STROKE&quot;,&quot;strokeStyle&quot;:&quot;rgba(0,0,0,0)&quot;,&quot;lineWidth&quot;:1.6998991686252551,&quot;lineJoin&quot;:&quot;round&quot;}],&quot;isLocked&quot;:false,&quot;parent&quot;:{&quot;type&quot;:&quot;CHILD&quot;,&quot;parentId&quot;:&quot;221db8dd-ec05-402d-a58b-0b992ebe8357&quot;,&quot;order&quot;:&quot;5&quot;},&quot;layout&quot;:{&quot;sizeRatio&quot;:{&quot;x&quot;:0.7071067811865476,&quot;y&quot;:0.7071067811865476},&quot;keepAspectRatio&quot;:true}},&quot;84ad2c6c-384b-4e5b-bd30-08f8053c23e3&quot;:{&quot;type&quot;:&quot;FIGURE_OBJECT&quot;,&quot;id&quot;:&quot;84ad2c6c-384b-4e5b-bd30-08f8053c23e3&quot;,&quot;relativeTransform&quot;:{&quot;translate&quot;:{&quot;x&quot;:418.31225213055654,&quot;y&quot;:-138.72851967727402},&quot;rotate&quot;:0},&quot;opacity&quot;:1,&quot;path&quot;:{&quot;type&quot;:&quot;POLY_LINE&quot;,&quot;points&quot;:[{&quot;x&quot;:-902.7972200562092,&quot;y&quot;:239.81598777156418},{&quot;x&quot;:-929.2094318494094,&quot;y&quot;:270.8193217848757}],&quot;closed&quot;:false},&quot;pathStyles&quot;:[{&quot;type&quot;:&quot;FILL&quot;,&quot;fillStyle&quot;:&quot;rgba(0,0,0,0)&quot;},{&quot;type&quot;:&quot;STROKE&quot;,&quot;strokeStyle&quot;:&quot;rgb(54, 97, 123)&quot;,&quot;lineWidth&quot;:5.194647649292007,&quot;lineJoin&quot;:&quot;round&quot;}],&quot;isLocked&quot;:false,&quot;parent&quot;:{&quot;type&quot;:&quot;CHILD&quot;,&quot;parentId&quot;:&quot;221db8dd-ec05-402d-a58b-0b992ebe8357&quot;,&quot;order&quot;:&quot;5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db4926fd-dbfe-4db0-9529-1e52c89daaff&quot;:{&quot;type&quot;:&quot;FIGURE_OBJECT&quot;,&quot;id&quot;:&quot;db4926fd-dbfe-4db0-9529-1e52c89daaff&quot;,&quot;relativeTransform&quot;:{&quot;translate&quot;:{&quot;x&quot;:-1301.4607720834829,&quot;y&quot;:-123.79967944309936},&quot;rotate&quot;:-4.898587196589412e-16},&quot;opacity&quot;:1,&quot;path&quot;:{&quot;type&quot;:&quot;POLY_LINE&quot;,&quot;points&quot;:[{&quot;x&quot;:845.1976380433917,&quot;y&quot;:224.51543040523455},{&quot;x&quot;:869.9247179758321,&quot;y&quot;:253.540713267636}],&quot;closed&quot;:false},&quot;pathStyles&quot;:[{&quot;type&quot;:&quot;FILL&quot;,&quot;fillStyle&quot;:&quot;rgba(0,0,0,0)&quot;},{&quot;type&quot;:&quot;STROKE&quot;,&quot;strokeStyle&quot;:&quot;rgb(54, 97, 123)&quot;,&quot;lineWidth&quot;:5.194647649292007,&quot;lineJoin&quot;:&quot;round&quot;}],&quot;isLocked&quot;:false,&quot;parent&quot;:{&quot;type&quot;:&quot;CHILD&quot;,&quot;parentId&quot;:&quot;221db8dd-ec05-402d-a58b-0b992ebe8357&quot;,&quot;order&quot;:&quot;6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03625242-2151-4d8d-a2ef-37ebbba102c8&quot;:{&quot;type&quot;:&quot;FIGURE_OBJECT&quot;,&quot;id&quot;:&quot;03625242-2151-4d8d-a2ef-37ebbba102c8&quot;,&quot;relativeTransform&quot;:{&quot;translate&quot;:{&quot;x&quot;:-416.74450410620983,&quot;y&quot;:22.526483402353335},&quot;rotate&quot;:0,&quot;skewX&quot;:7.531727945594033e-32},&quot;opacity&quot;:1,&quot;path&quot;:{&quot;type&quot;:&quot;ELLIPSE&quot;,&quot;size&quot;:{&quot;x&quot;:21.25439221239114,&quot;y&quot;:21.25439221239113}},&quot;pathStyles&quot;:[{&quot;type&quot;:&quot;FILL&quot;,&quot;fillStyle&quot;:&quot;rgb(146, 105, 168)&quot;},{&quot;type&quot;:&quot;STROKE&quot;,&quot;strokeStyle&quot;:&quot;rgba(0,0,0,0)&quot;,&quot;lineWidth&quot;:1.6998991686252551,&quot;lineJoin&quot;:&quot;round&quot;}],&quot;isLocked&quot;:false,&quot;parent&quot;:{&quot;type&quot;:&quot;CHILD&quot;,&quot;parentId&quot;:&quot;221db8dd-ec05-402d-a58b-0b992ebe8357&quot;,&quot;order&quot;:&quot;75&quot;}},&quot;049b8e72-12c6-4158-93f2-45a225255091&quot;:{&quot;type&quot;:&quot;FIGURE_OBJECT&quot;,&quot;id&quot;:&quot;049b8e72-12c6-4158-93f2-45a225255091&quot;,&quot;relativeTransform&quot;:{&quot;translate&quot;:{&quot;x&quot;:-340.8338387214473,&quot;y&quot;:110.03255207930174},&quot;rotate&quot;:0,&quot;skewX&quot;:7.531727945594033e-32},&quot;opacity&quot;:1,&quot;path&quot;:{&quot;type&quot;:&quot;ELLIPSE&quot;,&quot;size&quot;:{&quot;x&quot;:21.25439221239114,&quot;y&quot;:21.25439221239113}},&quot;pathStyles&quot;:[{&quot;type&quot;:&quot;FILL&quot;,&quot;fillStyle&quot;:&quot;rgb(146, 105, 168)&quot;},{&quot;type&quot;:&quot;STROKE&quot;,&quot;strokeStyle&quot;:&quot;rgba(0,0,0,0)&quot;,&quot;lineWidth&quot;:1.6998991686252551,&quot;lineJoin&quot;:&quot;round&quot;}],&quot;isLocked&quot;:false,&quot;parent&quot;:{&quot;type&quot;:&quot;CHILD&quot;,&quot;parentId&quot;:&quot;221db8dd-ec05-402d-a58b-0b992ebe8357&quot;,&quot;order&quot;:&quot;7&quot;}},&quot;f269ff5a-86b9-4d7f-b248-49c7cd543714&quot;:{&quot;type&quot;:&quot;FIGURE_OBJECT&quot;,&quot;id&quot;:&quot;f269ff5a-86b9-4d7f-b248-49c7cd543714&quot;,&quot;relativeTransform&quot;:{&quot;translate&quot;:{&quot;x&quot;:547.2410429766533,&quot;y&quot;:-222.61256947678206},&quot;rotate&quot;:0},&quot;opacity&quot;:1,&quot;path&quot;:{&quot;type&quot;:&quot;POLY_LINE&quot;,&quot;points&quot;:[{&quot;x&quot;:-974.9808519833691,&quot;y&quot;:258.9906026318903},{&quot;x&quot;:-1003.5048662191422,&quot;y&quot;:292.4728247069}],&quot;closed&quot;:false},&quot;pathStyles&quot;:[{&quot;type&quot;:&quot;FILL&quot;,&quot;fillStyle&quot;:&quot;rgba(0,0,0,0)&quot;},{&quot;type&quot;:&quot;STROKE&quot;,&quot;strokeStyle&quot;:&quot;rgb(54, 97, 123)&quot;,&quot;lineWidth&quot;:5.194647649292007,&quot;lineJoin&quot;:&quot;round&quot;}],&quot;isLocked&quot;:false,&quot;parent&quot;:{&quot;type&quot;:&quot;CHILD&quot;,&quot;parentId&quot;:&quot;221db8dd-ec05-402d-a58b-0b992ebe8357&quot;,&quot;order&quot;:&quot;8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4526bdc8-f151-4b06-aed9-ef990ece3a20&quot;:{&quot;type&quot;:&quot;FIGURE_OBJECT&quot;,&quot;id&quot;:&quot;4526bdc8-f151-4b06-aed9-ef990ece3a20&quot;,&quot;relativeTransform&quot;:{&quot;translate&quot;:{&quot;x&quot;:-2140.810931358031,&quot;y&quot;:-424.54531729750056},&quot;rotate&quot;:-4.898587196589412e-16},&quot;opacity&quot;:1,&quot;path&quot;:{&quot;type&quot;:&quot;POLY_LINE&quot;,&quot;points&quot;:[{&quot;x&quot;:1735.1396764889403,&quot;y&quot;:460.9166113880145},{&quot;x&quot;:1785.9028773585192,&quot;y&quot;:520.5037631368717}],&quot;closed&quot;:false},&quot;pathStyles&quot;:[{&quot;type&quot;:&quot;FILL&quot;,&quot;fillStyle&quot;:&quot;rgba(0,0,0,0)&quot;},{&quot;type&quot;:&quot;STROKE&quot;,&quot;strokeStyle&quot;:&quot;rgb(54, 97, 123)&quot;,&quot;lineWidth&quot;:5.194647649292007,&quot;lineJoin&quot;:&quot;round&quot;}],&quot;isLocked&quot;:false,&quot;parent&quot;:{&quot;type&quot;:&quot;CHILD&quot;,&quot;parentId&quot;:&quot;221db8dd-ec05-402d-a58b-0b992ebe8357&quot;,&quot;order&quot;:&quot;9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0034476a-7cc4-4b69-94e1-8f25f619c81c&quot;:{&quot;id&quot;:&quot;0034476a-7cc4-4b69-94e1-8f25f619c81c&quot;,&quot;type&quot;:&quot;FIGURE_OBJECT&quot;,&quot;relativeTransform&quot;:{&quot;translate&quot;:{&quot;x&quot;:0,&quot;y&quot;:0},&quot;rotate&quot;:0,&quot;skewX&quot;:2.2595183836782095e-31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0.282794922599942,&quot;color&quot;:&quot;black&quot;,&quot;fontWeight&quot;:&quot;normal&quot;,&quot;fontStyle&quot;:&quot;normal&quot;,&quot;decoration&quot;:&quot;none&quot;}}]},&quot;format&quot;:&quot;BETTER_TEXT&quot;,&quot;size&quot;:{&quot;x&quot;:15.029124863380323,&quot;y&quot;:12.119008301635645},&quot;targetSize&quot;:{&quot;x&quot;:15.029124863380323,&quot;y&quot;:2}},&quot;parent&quot;:{&quot;type&quot;:&quot;CHILD&quot;,&quot;parentId&quot;:&quot;3f8b9423-09b0-4864-b6d3-b56a02a0602e&quot;,&quot;order&quot;:&quot;5&quot;}},&quot;53f19a1f-69f3-4c32-9f38-750d7f693d1b&quot;:{&quot;id&quot;:&quot;53f19a1f-69f3-4c32-9f38-750d7f693d1b&quot;,&quot;name&quot;:&quot;image.png&quot;,&quot;type&quot;:&quot;FIGURE_OBJECT&quot;,&quot;relativeTransform&quot;:{&quot;translate&quot;:{&quot;x&quot;:-64.10890019699693,&quot;y&quot;:-114.42761611632386},&quot;rotate&quot;:0,&quot;skewX&quot;:0,&quot;scale&quot;:{&quot;x&quot;:0.3686816706192855,&quot;y&quot;:0.36868167061928553}},&quot;image&quot;:{&quot;url&quot;:&quot;https://core.services.biorender.com/api/uploads/noredirect/690d5dac97f7796dc76dfcd8/1762483628335_71a5393e-6c3d-4149-9e0c-e94254d58085_icon.png&quot;,&quot;isPremium&quot;:false,&quot;isSignedURL&quot;:true,&quot;size&quot;:{&quot;x&quot;:300,&quot;y&quot;:217.78846153846152}},&quot;source&quot;:{&quot;id&quot;:&quot;690d5dac97f7796dc76dfcd8&quot;,&quot;type&quot;:&quot;UPLOADS&quot;},&quot;isPremium&quot;:false,&quot;parent&quot;:{&quot;type&quot;:&quot;CHILD&quot;,&quot;parentId&quot;:&quot;84db70a3-f4e7-4b1a-98b5-07935352d081&quot;,&quot;order&quot;:&quot;2&quot;}},&quot;561472f3-4a73-42e8-b92b-85654ebbacaa&quot;:{&quot;id&quot;:&quot;561472f3-4a73-42e8-b92b-85654ebbacaa&quot;,&quot;name&quot;:&quot;Dual beam spectrophotometer (Specord Plus)&quot;,&quot;displayName&quot;:&quot;&quot;,&quot;type&quot;:&quot;FIGURE_OBJECT&quot;,&quot;relativeTransform&quot;:{&quot;translate&quot;:{&quot;x&quot;:272.08288262210857,&quot;y&quot;:-107.43411147479436},&quot;rotate&quot;:0,&quot;skewX&quot;:0,&quot;scale&quot;:{&quot;x&quot;:0.6597720063303564,&quot;y&quot;:0.6597720063303565}},&quot;image&quot;:{&quot;url&quot;:&quot;https://icons.cdn.biorender.com/biorender/68e0029915a541a9bb5f08d1/20251003170834/image/68e0029915a541a9bb5f08d1.png&quot;,&quot;isPremium&quot;:false,&quot;isOrgIcon&quot;:false,&quot;size&quot;:{&quot;x&quot;:200,&quot;y&quot;:100.5}},&quot;source&quot;:{&quot;id&quot;:&quot;68e0029915a541a9bb5f08d1&quot;,&quot;version&quot;:&quot;20251003170834&quot;,&quot;type&quot;:&quot;ASSETS&quot;},&quot;isPremium&quot;:false,&quot;parent&quot;:{&quot;type&quot;:&quot;CHILD&quot;,&quot;parentId&quot;:&quot;f6193416-0fd2-4fba-aae8-86d19fbed04c&quot;,&quot;order&quot;:&quot;5&quot;}},&quot;4b6b6f24-70da-4967-b14d-20a71e850b8d&quot;:{&quot;type&quot;:&quot;FIGURE_OBJECT&quot;,&quot;id&quot;:&quot;4b6b6f24-70da-4967-b14d-20a71e850b8d&quot;,&quot;parent&quot;:{&quot;type&quot;:&quot;CHILD&quot;,&quot;parentId&quot;:&quot;f6193416-0fd2-4fba-aae8-86d19fbed04c&quot;,&quot;order&quot;:&quot;2&quot;},&quot;relativeTransform&quot;:{&quot;translate&quot;:{&quot;x&quot;:-120.6165773701862,&quot;y&quot;:-13.255567223953234},&quot;rotate&quot;:0}},&quot;6a2370aa-bc2e-45cb-86eb-aa2d2461ca76&quot;:{&quot;id&quot;:&quot;6a2370aa-bc2e-45cb-86eb-aa2d2461ca76&quot;,&quot;name&quot;:&quot;Scientist pipetting at bench (symbol)&quot;,&quot;displayName&quot;:&quot;&quot;,&quot;type&quot;:&quot;FIGURE_OBJECT&quot;,&quot;relativeTransform&quot;:{&quot;translate&quot;:{&quot;x&quot;:88.65880885486484,&quot;y&quot;:-119.79228124998647},&quot;rotate&quot;:0,&quot;skewX&quot;:0,&quot;scale&quot;:{&quot;x&quot;:0.6485281736204864,&quot;y&quot;:0.6485281736204865}},&quot;image&quot;:{&quot;url&quot;:&quot;https://icons.cdn.biorender.com/biorender/64064d6297c2ea0020512d58/64064ce397c2ea0020512d55.png&quot;,&quot;isPremium&quot;:false,&quot;isOrgIcon&quot;:false,&quot;size&quot;:{&quot;x&quot;:116,&quot;y&quot;:140.35359116022101},&quot;fallbackUrl&quot;:&quot;sources/icons/64064d6297c2ea0020512d58/64064ce397c2ea0020512d55.svg&quot;},&quot;source&quot;:{&quot;id&quot;:&quot;64064ce397c2ea0020512d55&quot;,&quot;version&quot;:&quot;20230306203014&quot;,&quot;type&quot;:&quot;ASSETS&quot;},&quot;isPremium&quot;:false,&quot;parent&quot;:{&quot;type&quot;:&quot;CHILD&quot;,&quot;parentId&quot;:&quot;852bcabd-d4d5-428d-997b-9ac1522e8ef8&quot;,&quot;order&quot;:&quot;2&quot;}},&quot;e74f5577-14e3-48de-8451-bb9a66397daf&quot;:{&quot;type&quot;:&quot;FIGURE_OBJECT&quot;,&quot;id&quot;:&quot;e74f5577-14e3-48de-8451-bb9a66397daf&quot;,&quot;relativeTransform&quot;:{&quot;translate&quot;:{&quot;x&quot;:220.14489710633157,&quot;y&quot;:1068.2093042647718},&quot;rotate&quot;:-2.4399243989107604},&quot;opacity&quot;:1,&quot;path&quot;:{&quot;type&quot;:&quot;POLY_LINE&quot;,&quot;points&quot;:[{&quot;x&quot;:919.25047756793,&quot;y&quot;:244.18657522417965},{&quot;x&quot;:946.1440454313902,&quot;y&quot;:275.7549373821405}],&quot;closed&quot;:false},&quot;pathStyles&quot;:[{&quot;type&quot;:&quot;FILL&quot;,&quot;fillStyle&quot;:&quot;rgba(0,0,0,0)&quot;},{&quot;type&quot;:&quot;STROKE&quot;,&quot;strokeStyle&quot;:&quot;rgb(54, 97, 123)&quot;,&quot;lineWidth&quot;:5.188225388963892,&quot;lineJoin&quot;:&quot;round&quot;}],&quot;isLocked&quot;:false,&quot;parent&quot;:{&quot;type&quot;:&quot;CHILD&quot;,&quot;parentId&quot;:&quot;221db8dd-ec05-402d-a58b-0b992ebe8357&quot;,&quot;order&quot;:&quot;9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wingless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.8,&quot;y&quot;:0,&quot;isEndPoint&quot;:true},{&quot;x&quot;:0,&quot;y&quot;:0.5,&quot;isEndPoint&quot;:true},{&quot;x&quot;:-0.08467776919505532,&quot;y&quot;:0.17204441011355476,&quot;isEndPoint&quot;:false},{&quot;x&quot;:-0.08467776919505532,&quot;y&quot;:-0.1720444101135552,&quot;isEndPoint&quot;:false},{&quot;x&quot;:0,&quot;y&quot;:-0.5000000000000001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666851e-6876-4413-a678-1e5480899554&quot;:{&quot;type&quot;:&quot;FIGURE_OBJECT&quot;,&quot;id&quot;:&quot;3666851e-6876-4413-a678-1e5480899554&quot;,&quot;relativeTransform&quot;:{&quot;translate&quot;:{&quot;x&quot;:216.688121874211,&quot;y&quot;:1219.4568553064873},&quot;rotate&quot;:-2.4356129100206174},&quot;opacity&quot;:1,&quot;path&quot;:{&quot;type&quot;:&quot;POLY_LINE&quot;,&quot;points&quot;:[{&quot;x&quot;:919.2504775679299,&quot;y&quot;:244.18657522417965},{&quot;x&quot;:946.14404543139,&quot;y&quot;:275.7549373821405}],&quot;closed&quot;:false},&quot;pathStyles&quot;:[{&quot;type&quot;:&quot;FILL&quot;,&quot;fillStyle&quot;:&quot;rgba(0,0,0,0)&quot;},{&quot;type&quot;:&quot;STROKE&quot;,&quot;strokeStyle&quot;:&quot;rgb(54, 97, 123)&quot;,&quot;lineWidth&quot;:5.188225388963891,&quot;lineJoin&quot;:&quot;round&quot;}],&quot;isLocked&quot;:false,&quot;parent&quot;:{&quot;type&quot;:&quot;CHILD&quot;,&quot;parentId&quot;:&quot;221db8dd-ec05-402d-a58b-0b992ebe8357&quot;,&quot;order&quot;:&quot;9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wingless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.8,&quot;y&quot;:0,&quot;isEndPoint&quot;:true},{&quot;x&quot;:0,&quot;y&quot;:0.5,&quot;isEndPoint&quot;:true},{&quot;x&quot;:-0.08467776919505532,&quot;y&quot;:0.17204441011355476,&quot;isEndPoint&quot;:false},{&quot;x&quot;:-0.08467776919505532,&quot;y&quot;:-0.1720444101135552,&quot;isEndPoint&quot;:false},{&quot;x&quot;:0,&quot;y&quot;:-0.5000000000000001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f5d88be4-a41d-4825-8531-e1a527036e3c&quot;:{&quot;relativeTransform&quot;:{&quot;translate&quot;:{&quot;x&quot;:-302.4022177162364,&quot;y&quot;:-23.970015654312306},&quot;rotate&quot;:0},&quot;type&quot;:&quot;FIGURE_OBJECT&quot;,&quot;id&quot;:&quot;f5d88be4-a41d-4825-8531-e1a527036e3c&quot;,&quot;parent&quot;:{&quot;type&quot;:&quot;CHILD&quot;,&quot;parentId&quot;:&quot;d4927281-8bd2-4f62-80f5-56a48815707c&quot;,&quot;order&quot;:&quot;5&quot;},&quot;name&quot;:&quot;Molecular dynamics&quot;,&quot;displayName&quot;:&quot;Molecular dynamics&quot;,&quot;source&quot;:{&quot;id&quot;:&quot;60e211b333ea1500ab31428c&quot;,&quot;type&quot;:&quot;ASSETS&quot;},&quot;isPremium&quot;:true},&quot;8dd71862-99a9-47d0-899c-1d4c801627b5&quot;:{&quot;type&quot;:&quot;FIGURE_OBJECT&quot;,&quot;id&quot;:&quot;8dd71862-99a9-47d0-899c-1d4c801627b5&quot;,&quot;relativeTransform&quot;:{&quot;translate&quot;:{&quot;x&quot;:279.72721905352256,&quot;y&quot;:12.681505433161172},&quot;rotate&quot;:0},&quot;opacity&quot;:1,&quot;path&quot;:{&quot;type&quot;:&quot;RECT&quot;,&quot;size&quot;:{&quot;x&quot;:114.32853620493046,&quot;y&quot;:95.81020087077489},&quot;cornerRounding&quot;:{&quot;type&quot;:&quot;ARC_LENGTH&quot;,&quot;global&quot;:0}},&quot;pathStyles&quot;:[{&quot;type&quot;:&quot;FILL&quot;,&quot;fillStyle&quot;:&quot;rgba(251,251,251,1)&quot;},{&quot;type&quot;:&quot;STROKE&quot;,&quot;strokeStyle&quot;:&quot;#95AAD3&quot;,&quot;lineWidth&quot;:0.9863203149976325,&quot;lineJoin&quot;:&quot;round&quot;,&quot;dashArray&quot;:[3.4183074611979625,3.4183074611979625]}],&quot;isLocked&quot;:false,&quot;parent&quot;:{&quot;type&quot;:&quot;CHILD&quot;,&quot;parentId&quot;:&quot;f5d88be4-a41d-4825-8531-e1a527036e3c&quot;,&quot;order&quot;:&quot;05&quot;}},&quot;009f6220-3a3b-4681-87d5-4c271d2c5e1f&quot;:{&quot;type&quot;:&quot;FIGURE_OBJECT&quot;,&quot;id&quot;:&quot;009f6220-3a3b-4681-87d5-4c271d2c5e1f&quot;,&quot;name&quot;:&quot;Water&quot;,&quot;relativeTransform&quot;:{&quot;translate&quot;:{&quot;x&quot;:271.4583051638345,&quot;y&quot;:-20.97169031814657},&quot;rotate&quot;:0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1&quot;}},&quot;441d03cc-3a57-418c-8bb4-553f7f79fa96&quot;:{&quot;type&quot;:&quot;FIGURE_OBJECT&quot;,&quot;id&quot;:&quot;441d03cc-3a57-418c-8bb4-553f7f79fa96&quot;,&quot;name&quot;:&quot;Bond, bent (angle, 104)&quot;,&quot;relativeTransform&quot;:{&quot;translate&quot;:{&quot;x&quot;:-0.20937372023581274,&quot;y&quot;:0.20874171434982697},&quot;rotate&quot;:0,&quot;skewX&quot;:0,&quot;scale&quot;:{&quot;x&quot;:0.03948190153018183,&quot;y&quot;:0.040555533073680664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009f6220-3a3b-4681-87d5-4c271d2c5e1f&quot;,&quot;order&quot;:&quot;1&quot;}},&quot;0d5e6141-0637-4649-bd91-e6a24124185a&quot;:{&quot;type&quot;:&quot;FIGURE_OBJECT&quot;,&quot;id&quot;:&quot;0d5e6141-0637-4649-bd91-e6a24124185a&quot;,&quot;name&quot;:&quot;Oxygen&quot;,&quot;relativeTransform&quot;:{&quot;translate&quot;:{&quot;x&quot;:-0.08973159438677644,&quot;y&quot;:-2.3319431517366374},&quot;rotate&quot;:0,&quot;skewX&quot;:0,&quot;scale&quot;:{&quot;x&quot;:0.03230337397923968,&quot;y&quot;:0.03220586449968759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009f6220-3a3b-4681-87d5-4c271d2c5e1f&quot;,&quot;order&quot;:&quot;2&quot;}},&quot;da14ddbf-b946-4b79-9f0c-afe7df306f56&quot;:{&quot;type&quot;:&quot;FIGURE_OBJECT&quot;,&quot;id&quot;:&quot;da14ddbf-b946-4b79-9f0c-afe7df306f56&quot;,&quot;name&quot;:&quot;Hydrogen&quot;,&quot;relativeTransform&quot;:{&quot;translate&quot;:{&quot;x&quot;:-6.460674795847936,&quot;y&quot;:2.8925637559904587},&quot;rotate&quot;:0,&quot;skewX&quot;:0,&quot;scale&quot;:{&quot;x&quot;:0.029910531462258957,&quot;y&quot;:0.0298202449071181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009f6220-3a3b-4681-87d5-4c271d2c5e1f&quot;,&quot;order&quot;:&quot;5&quot;}},&quot;a2105a07-4ca4-4bd1-8750-390cd43d0bd7&quot;:{&quot;type&quot;:&quot;FIGURE_OBJECT&quot;,&quot;id&quot;:&quot;a2105a07-4ca4-4bd1-8750-390cd43d0bd7&quot;,&quot;name&quot;:&quot;Hydrogen&quot;,&quot;relativeTransform&quot;:{&quot;translate&quot;:{&quot;x&quot;:6.460674795847936,&quot;y&quot;:2.8925637559904587},&quot;rotate&quot;:0,&quot;skewX&quot;:0,&quot;scale&quot;:{&quot;x&quot;:0.029910531462258957,&quot;y&quot;:0.0298202449071181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009f6220-3a3b-4681-87d5-4c271d2c5e1f&quot;,&quot;order&quot;:&quot;7&quot;}},&quot;5592371d-fb74-4827-84f2-1998d4415f2f&quot;:{&quot;type&quot;:&quot;FIGURE_OBJECT&quot;,&quot;id&quot;:&quot;5592371d-fb74-4827-84f2-1998d4415f2f&quot;,&quot;name&quot;:&quot;Water&quot;,&quot;relativeTransform&quot;:{&quot;translate&quot;:{&quot;x&quot;:320.4447626626529,&quot;y&quot;:45.52627058823298},&quot;rotate&quot;:0.5738108291055597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15&quot;}},&quot;1f07807f-8b36-4a4c-9a4d-f304394a5c75&quot;:{&quot;type&quot;:&quot;FIGURE_OBJECT&quot;,&quot;id&quot;:&quot;1f07807f-8b36-4a4c-9a4d-f304394a5c75&quot;,&quot;name&quot;:&quot;Bond, bent (angle, 104)&quot;,&quot;relativeTransform&quot;:{&quot;translate&quot;:{&quot;x&quot;:-0.20976350380490127,&quot;y&quot;:0.20892814710125865},&quot;rotate&quot;:0,&quot;skewX&quot;:-0.002839974678878176,&quot;scale&quot;:{&quot;x&quot;:0.039446670664278136,&quot;y&quot;:0.040591754293958816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5592371d-fb74-4827-84f2-1998d4415f2f&quot;,&quot;order&quot;:&quot;1&quot;}},&quot;e9cb2b04-38a7-4f14-97b4-283464cb19ef&quot;:{&quot;type&quot;:&quot;FIGURE_OBJECT&quot;,&quot;id&quot;:&quot;e9cb2b04-38a7-4f14-97b4-283464cb19ef&quot;,&quot;name&quot;:&quot;Oxygen&quot;,&quot;relativeTransform&quot;:{&quot;translate&quot;:{&quot;x&quot;:-0.08320992303231096,&quot;y&quot;:-2.3340258719026314},&quot;rotate&quot;:0,&quot;skewX&quot;:-0.002756446441362627,&quot;scale&quot;:{&quot;x&quot;:0.03227454872531848,&quot;y&quot;:0.03223462840990848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5592371d-fb74-4827-84f2-1998d4415f2f&quot;,&quot;order&quot;:&quot;2&quot;}},&quot;69628601-8627-4fab-9b5b-24273d658d7b&quot;:{&quot;type&quot;:&quot;FIGURE_OBJECT&quot;,&quot;id&quot;:&quot;69628601-8627-4fab-9b5b-24273d658d7b&quot;,&quot;name&quot;:&quot;Hydrogen&quot;,&quot;relativeTransform&quot;:{&quot;translate&quot;:{&quot;x&quot;:-6.462899966506843,&quot;y&quot;:2.8951471812602976},&quot;rotate&quot;:0,&quot;skewX&quot;:-0.0027564464413626258,&quot;scale&quot;:{&quot;x&quot;:0.029883841412331916,&quot;y&quot;:0.029846878157322645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5592371d-fb74-4827-84f2-1998d4415f2f&quot;,&quot;order&quot;:&quot;5&quot;}},&quot;4ca371d9-2b3a-4fa1-a652-723dd25f7af3&quot;:{&quot;type&quot;:&quot;FIGURE_OBJECT&quot;,&quot;id&quot;:&quot;4ca371d9-2b3a-4fa1-a652-723dd25f7af3&quot;,&quot;name&quot;:&quot;Hydrogen&quot;,&quot;relativeTransform&quot;:{&quot;translate&quot;:{&quot;x&quot;:6.446919523620543,&quot;y&quot;:2.8951471812602976},&quot;rotate&quot;:0,&quot;skewX&quot;:-0.0027564464413626258,&quot;scale&quot;:{&quot;x&quot;:0.029883841412331916,&quot;y&quot;:0.029846878157322645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5592371d-fb74-4827-84f2-1998d4415f2f&quot;,&quot;order&quot;:&quot;7&quot;}},&quot;cfa5f5b1-3bb4-47c7-bbe9-e4ac7269e93d&quot;:{&quot;type&quot;:&quot;FIGURE_OBJECT&quot;,&quot;id&quot;:&quot;cfa5f5b1-3bb4-47c7-bbe9-e4ac7269e93d&quot;,&quot;name&quot;:&quot;Water&quot;,&quot;relativeTransform&quot;:{&quot;translate&quot;:{&quot;x&quot;:311.4351486186065,&quot;y&quot;:-19.932607157595356},&quot;rotate&quot;:-0.37378195392728053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2&quot;}},&quot;967bd952-ec9a-483c-851e-d9250f9c38ed&quot;:{&quot;type&quot;:&quot;FIGURE_OBJECT&quot;,&quot;id&quot;:&quot;967bd952-ec9a-483c-851e-d9250f9c38ed&quot;,&quot;name&quot;:&quot;Bond, bent (angle, 104)&quot;,&quot;relativeTransform&quot;:{&quot;translate&quot;:{&quot;x&quot;:-0.20885897690652339,&quot;y&quot;:0.20882608791902413},&quot;rotate&quot;:0,&quot;skewX&quot;:0.0021175617019823316,&quot;scale&quot;:{&quot;x&quot;:0.039465949361638185,&quot;y&quot;:0.04057192565283899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cfa5f5b1-3bb4-47c7-bbe9-e4ac7269e93d&quot;,&quot;order&quot;:&quot;1&quot;}},&quot;a55f9134-11e6-4adb-b46f-16681c01cb61&quot;:{&quot;type&quot;:&quot;FIGURE_OBJECT&quot;,&quot;id&quot;:&quot;a55f9134-11e6-4adb-b46f-16681c01cb61&quot;,&quot;name&quot;:&quot;Oxygen&quot;,&quot;relativeTransform&quot;:{&quot;translate&quot;:{&quot;x&quot;:-0.09450071265759295,&quot;y&quot;:-2.332885725038241},&quot;rotate&quot;:0,&quot;skewX&quot;:0.002055280653502069,&quot;scale&quot;:{&quot;x&quot;:0.03229032220497669,&quot;y&quot;:0.03221888213607801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cfa5f5b1-3bb4-47c7-bbe9-e4ac7269e93d&quot;,&quot;order&quot;:&quot;2&quot;}},&quot;2845c0ab-e03a-44a4-93d3-60200cb09b24&quot;:{&quot;type&quot;:&quot;FIGURE_OBJECT&quot;,&quot;id&quot;:&quot;2845c0ab-e03a-44a4-93d3-60200cb09b24&quot;,&quot;name&quot;:&quot;Hydrogen&quot;,&quot;relativeTransform&quot;:{&quot;translate&quot;:{&quot;x&quot;:-6.452103811835048,&quot;y&quot;:2.8937329325921906},&quot;rotate&quot;:0,&quot;skewX&quot;:0.0020552806535020706,&quot;scale&quot;:{&quot;x&quot;:0.02989844648608952,&quot;y&quot;:0.029832298274146303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cfa5f5b1-3bb4-47c7-bbe9-e4ac7269e93d&quot;,&quot;order&quot;:&quot;5&quot;}},&quot;9e810d24-f7ed-4b8f-882c-2fff659882fe&quot;:{&quot;type&quot;:&quot;FIGURE_OBJECT&quot;,&quot;id&quot;:&quot;9e810d24-f7ed-4b8f-882c-2fff659882fe&quot;,&quot;name&quot;:&quot;Hydrogen&quot;,&quot;relativeTransform&quot;:{&quot;translate&quot;:{&quot;x&quot;:6.4640250701556266,&quot;y&quot;:2.8937329325921906},&quot;rotate&quot;:0,&quot;skewX&quot;:0.0020552806535020706,&quot;scale&quot;:{&quot;x&quot;:0.02989844648608952,&quot;y&quot;:0.029832298274146303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cfa5f5b1-3bb4-47c7-bbe9-e4ac7269e93d&quot;,&quot;order&quot;:&quot;7&quot;}},&quot;e397ea4b-7ea9-411c-b230-42bd6f0455a3&quot;:{&quot;type&quot;:&quot;FIGURE_OBJECT&quot;,&quot;id&quot;:&quot;e397ea4b-7ea9-411c-b230-42bd6f0455a3&quot;,&quot;name&quot;:&quot;Water&quot;,&quot;relativeTransform&quot;:{&quot;translate&quot;:{&quot;x&quot;:321.53040050424073,&quot;y&quot;:0.2074547650497368},&quot;rotate&quot;:-0.7834160829301802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25&quot;}},&quot;3911fbf9-4e75-479a-a5c2-7f9c8f9b82b9&quot;:{&quot;type&quot;:&quot;FIGURE_OBJECT&quot;,&quot;id&quot;:&quot;3911fbf9-4e75-479a-a5c2-7f9c8f9b82b9&quot;,&quot;name&quot;:&quot;Bond, bent (angle, 104)&quot;,&quot;relativeTransform&quot;:{&quot;translate&quot;:{&quot;x&quot;:-0.20842624951063704,&quot;y&quot;:0.2090567034355677},&quot;rotate&quot;:0,&quot;skewX&quot;:0.003114698915104186,&quot;scale&quot;:{&quot;x&quot;:0.03942241351634671,&quot;y&quot;:0.040616730953196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e397ea4b-7ea9-411c-b230-42bd6f0455a3&quot;,&quot;order&quot;:&quot;1&quot;}},&quot;593f9719-512b-451f-97d9-23f3a1a4ebdf&quot;:{&quot;type&quot;:&quot;FIGURE_OBJECT&quot;,&quot;id&quot;:&quot;593f9719-512b-451f-97d9-23f3a1a4ebdf&quot;,&quot;name&quot;:&quot;Oxygen&quot;,&quot;relativeTransform&quot;:{&quot;translate&quot;:{&quot;x&quot;:-0.09665678173219304,&quot;y&quot;:-2.3354620298087694},&quot;rotate&quot;:0,&quot;skewX&quot;:0.0030230906900856726,&quot;scale&quot;:{&quot;x&quot;:0.032254701967920026,&quot;y&quot;:0.0322544628157733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e397ea4b-7ea9-411c-b230-42bd6f0455a3&quot;,&quot;order&quot;:&quot;2&quot;}},&quot;72e90247-1dd0-4340-a957-8fb73c5f4602&quot;:{&quot;type&quot;:&quot;FIGURE_OBJECT&quot;,&quot;id&quot;:&quot;72e90247-1dd0-4340-a957-8fb73c5f4602&quot;,&quot;name&quot;:&quot;Hydrogen&quot;,&quot;relativeTransform&quot;:{&quot;translate&quot;:{&quot;x&quot;:-6.442182624075623,&quot;y&quot;:2.896928604750009},&quot;rotate&quot;:0,&quot;skewX&quot;:0.0030230906900856748,&quot;scale&quot;:{&quot;x&quot;:0.029865464785111134,&quot;y&quot;:0.029865243347938244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e397ea4b-7ea9-411c-b230-42bd6f0455a3&quot;,&quot;order&quot;:&quot;5&quot;}},&quot;cd59217a-392f-4268-abae-96a23e9b12f2&quot;:{&quot;type&quot;:&quot;FIGURE_OBJECT&quot;,&quot;id&quot;:&quot;cd59217a-392f-4268-abae-96a23e9b12f2&quot;,&quot;name&quot;:&quot;Hydrogen&quot;,&quot;relativeTransform&quot;:{&quot;translate&quot;:{&quot;x&quot;:6.459698163092389,&quot;y&quot;:2.896928604750009},&quot;rotate&quot;:0,&quot;skewX&quot;:0.0030230906900856748,&quot;scale&quot;:{&quot;x&quot;:0.029865464785111134,&quot;y&quot;:0.029865243347938244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e397ea4b-7ea9-411c-b230-42bd6f0455a3&quot;,&quot;order&quot;:&quot;7&quot;}},&quot;d32a0876-b9de-4119-94ca-7ecb2f95b274&quot;:{&quot;type&quot;:&quot;FIGURE_OBJECT&quot;,&quot;id&quot;:&quot;d32a0876-b9de-4119-94ca-7ecb2f95b274&quot;,&quot;name&quot;:&quot;Water&quot;,&quot;relativeTransform&quot;:{&quot;translate&quot;:{&quot;x&quot;:239.5150131595076,&quot;y&quot;:4.26966907811442},&quot;rotate&quot;:-1.9657284118519667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3&quot;}},&quot;4d99c731-2f05-406b-a77c-42011c2f3215&quot;:{&quot;type&quot;:&quot;FIGURE_OBJECT&quot;,&quot;id&quot;:&quot;4d99c731-2f05-406b-a77c-42011c2f3215&quot;,&quot;name&quot;:&quot;Bond, bent (angle, 104)&quot;,&quot;relativeTransform&quot;:{&quot;translate&quot;:{&quot;x&quot;:-0.20928331844674022,&quot;y&quot;:0.20928028532494738},&quot;rotate&quot;:-2.011409188294777e-16,&quot;skewX&quot;:-0.002212259698538384,&quot;scale&quot;:{&quot;x&quot;:0.0393802970901295,&quot;y&quot;:0.040660169720264185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d32a0876-b9de-4119-94ca-7ecb2f95b274&quot;,&quot;order&quot;:&quot;1&quot;}},&quot;ff75b93c-5e3b-4dee-ac1b-25559f80db57&quot;:{&quot;type&quot;:&quot;FIGURE_OBJECT&quot;,&quot;id&quot;:&quot;ff75b93c-5e3b-4dee-ac1b-25559f80db57&quot;,&quot;name&quot;:&quot;Oxygen&quot;,&quot;relativeTransform&quot;:{&quot;translate&quot;:{&quot;x&quot;:-0.08449129899299508,&quot;y&quot;:-2.337959758915255},&quot;rotate&quot;:6.121680138288448e-17,&quot;skewX&quot;:-0.0021471934398365907,&quot;scale&quot;:{&quot;x&quot;:0.032220243073742376,&quot;y&quot;:0.03228895830726868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d32a0876-b9de-4119-94ca-7ecb2f95b274&quot;,&quot;order&quot;:&quot;2&quot;}},&quot;553cd91d-fef5-41c5-8bed-11336544a1c4&quot;:{&quot;type&quot;:&quot;FIGURE_OBJECT&quot;,&quot;id&quot;:&quot;553cd91d-fef5-41c5-8bed-11336544a1c4&quot;,&quot;name&quot;:&quot;Hydrogen&quot;,&quot;relativeTransform&quot;:{&quot;translate&quot;:{&quot;x&quot;:-6.450262291123793,&quot;y&quot;:2.9000268109306617},&quot;rotate&quot;:-1.9939186736139525e-16,&quot;skewX&quot;:-0.002147193439836655,&quot;scale&quot;:{&quot;x&quot;:0.029833558401613263,&quot;y&quot;:0.0298971836178413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d32a0876-b9de-4119-94ca-7ecb2f95b274&quot;,&quot;order&quot;:&quot;5&quot;}},&quot;b1bd79c1-44a2-4a50-af0c-5ab09261f916&quot;:{&quot;type&quot;:&quot;FIGURE_OBJECT&quot;,&quot;id&quot;:&quot;b1bd79c1-44a2-4a50-af0c-5ab09261f916&quot;,&quot;name&quot;:&quot;Hydrogen&quot;,&quot;relativeTransform&quot;:{&quot;translate&quot;:{&quot;x&quot;:6.437834938373223,&quot;y&quot;:2.9000268109306617},&quot;rotate&quot;:-1.9939186736139525e-16,&quot;skewX&quot;:-0.002147193439836655,&quot;scale&quot;:{&quot;x&quot;:0.029833558401613263,&quot;y&quot;:0.0298971836178413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d32a0876-b9de-4119-94ca-7ecb2f95b274&quot;,&quot;order&quot;:&quot;7&quot;}},&quot;762947e9-e835-40a2-9ab7-b53a458a3abb&quot;:{&quot;type&quot;:&quot;FIGURE_OBJECT&quot;,&quot;id&quot;:&quot;762947e9-e835-40a2-9ab7-b53a458a3abb&quot;,&quot;name&quot;:&quot;Water&quot;,&quot;relativeTransform&quot;:{&quot;translate&quot;:{&quot;x&quot;:238.00751061317234,&quot;y&quot;:47.648134705007564},&quot;rotate&quot;:0.23771418594610763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4&quot;}},&quot;2f107aba-3c36-432e-aa25-d4aae662ac27&quot;:{&quot;type&quot;:&quot;FIGURE_OBJECT&quot;,&quot;id&quot;:&quot;2f107aba-3c36-432e-aa25-d4aae662ac27&quot;,&quot;name&quot;:&quot;Bond, bent (angle, 104)&quot;,&quot;relativeTransform&quot;:{&quot;translate&quot;:{&quot;x&quot;:-0.20962819458075355,&quot;y&quot;:0.20877681021338168},&quot;rotate&quot;:0,&quot;skewX&quot;:-0.0014256728191546113,&quot;scale&quot;:{&quot;x&quot;:0.03947526453142924,&quot;y&quot;:0.04056235169859988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762947e9-e835-40a2-9ab7-b53a458a3abb&quot;,&quot;order&quot;:&quot;1&quot;}},&quot;a84db74d-8597-4414-8453-d7d19480985f&quot;:{&quot;type&quot;:&quot;FIGURE_OBJECT&quot;,&quot;id&quot;:&quot;a84db74d-8597-4414-8453-d7d19480985f&quot;,&quot;name&quot;:&quot;Oxygen&quot;,&quot;relativeTransform&quot;:{&quot;translate&quot;:{&quot;x&quot;:-0.08648047643513745,&quot;y&quot;:-2.3323352226694927},&quot;rotate&quot;:0,&quot;skewX&quot;:-0.001383741319986382,&quot;scale&quot;:{&quot;x&quot;:0.03229794370753301,&quot;y&quot;:0.03221127929006459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762947e9-e835-40a2-9ab7-b53a458a3abb&quot;,&quot;order&quot;:&quot;2&quot;}},&quot;237e17bd-dff0-4715-87dc-ea720b1ef2e3&quot;:{&quot;type&quot;:&quot;FIGURE_OBJECT&quot;,&quot;id&quot;:&quot;237e17bd-dff0-4715-87dc-ea720b1ef2e3&quot;,&quot;name&quot;:&quot;Hydrogen&quot;,&quot;relativeTransform&quot;:{&quot;translate&quot;:{&quot;x&quot;:-6.463602747705654,&quot;y&quot;:2.893050084385432},&quot;rotate&quot;:0,&quot;skewX&quot;:-0.001383741319986381,&quot;scale&quot;:{&quot;x&quot;:0.02990550343290094,&quot;y&quot;:0.0298252586019116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762947e9-e835-40a2-9ab7-b53a458a3abb&quot;,&quot;order&quot;:&quot;5&quot;}},&quot;1e39ed68-5d0c-4729-9b41-2bb9efae4778&quot;:{&quot;type&quot;:&quot;FIGURE_OBJECT&quot;,&quot;id&quot;:&quot;1e39ed68-5d0c-4729-9b41-2bb9efae4778&quot;,&quot;name&quot;:&quot;Hydrogen&quot;,&quot;relativeTransform&quot;:{&quot;translate&quot;:{&quot;x&quot;:6.455574735307551,&quot;y&quot;:2.893050084385432},&quot;rotate&quot;:0,&quot;skewX&quot;:-0.001383741319986381,&quot;scale&quot;:{&quot;x&quot;:0.02990550343290094,&quot;y&quot;:0.0298252586019116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762947e9-e835-40a2-9ab7-b53a458a3abb&quot;,&quot;order&quot;:&quot;7&quot;}},&quot;b84545a1-57f4-4671-ab41-7dd932d83e05&quot;:{&quot;type&quot;:&quot;FIGURE_OBJECT&quot;,&quot;id&quot;:&quot;b84545a1-57f4-4671-ab41-7dd932d83e05&quot;,&quot;name&quot;:&quot;11 Sodium&quot;,&quot;relativeTransform&quot;:{&quot;translate&quot;:{&quot;x&quot;:321.53040050424073,&quot;y&quot;:27.744208947437233},&quot;rotate&quot;:0},&quot;layout&quot;:{&quot;sizeRatio&quot;:{&quot;x&quot;:0.88,&quot;y&quot;:0.88},&quot;keepAspectRatio&quot;:true},&quot;opacity&quot;:1,&quot;path&quot;:{&quot;type&quot;:&quot;ELLIPSE&quot;,&quot;size&quot;:{&quot;x&quot;:8.850308491204775,&quot;y&quot;:8.821049058377826}},&quot;pathStyles&quot;:[{&quot;type&quot;:&quot;FILL&quot;,&quot;fillStyle&quot;:&quot;rgba(40, 130, 122, 1)&quot;},{&quot;type&quot;:&quot;STROKE&quot;,&quot;strokeStyle&quot;:&quot;rgba(31, 72, 68, 1)&quot;,&quot;lineWidth&quot;:0.8428865229718829,&quot;lineJoin&quot;:&quot;round&quot;}],&quot;isLocked&quot;:false,&quot;parent&quot;:{&quot;type&quot;:&quot;CHILD&quot;,&quot;parentId&quot;:&quot;f5d88be4-a41d-4825-8531-e1a527036e3c&quot;,&quot;order&quot;:&quot;5&quot;}},&quot;02d7001f-8067-4cb5-bc6d-6be5f4c79ae5&quot;:{&quot;type&quot;:&quot;FIGURE_OBJECT&quot;,&quot;id&quot;:&quot;02d7001f-8067-4cb5-bc6d-6be5f4c79ae5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,&quot;range&quot;:[0,1]}],&quot;text&quot;:&quot;Na&quot;,&quot;base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7.788271472260197,&quot;y&quot;:5.4236827521340265},&quot;targetSize&quot;:{&quot;x&quot;:7.788271472260197,&quot;y&quot;:2},&quot;format&quot;:&quot;BETTER_TEXT&quot;,&quot;verticalAlign&quot;:&quot;TOP&quot;},&quot;parent&quot;:{&quot;type&quot;:&quot;CHILD&quot;,&quot;parentId&quot;:&quot;b84545a1-57f4-4671-ab41-7dd932d83e05&quot;,&quot;order&quot;:&quot;5&quot;}},&quot;93a084e6-f3a6-4acc-bfed-1480fa52bbf8&quot;:{&quot;type&quot;:&quot;FIGURE_OBJECT&quot;,&quot;id&quot;:&quot;93a084e6-f3a6-4acc-bfed-1480fa52bbf8&quot;,&quot;name&quot;:&quot;Water&quot;,&quot;relativeTransform&quot;:{&quot;translate&quot;:{&quot;x&quot;:243.07663016232533,&quot;y&quot;:-22.97464601015936},&quot;rotate&quot;:0.7702352060564334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55&quot;}},&quot;2e2705c3-65e6-491c-91b9-a6b9c6b2f594&quot;:{&quot;type&quot;:&quot;FIGURE_OBJECT&quot;,&quot;id&quot;:&quot;2e2705c3-65e6-491c-91b9-a6b9c6b2f594&quot;,&quot;name&quot;:&quot;Bond, bent (angle, 104)&quot;,&quot;relativeTransform&quot;:{&quot;translate&quot;:{&quot;x&quot;:-0.20969832654782863,&quot;y&quot;:0.20904837430300152},&quot;rotate&quot;:0,&quot;skewX&quot;:-0.003113291262233425,&quot;scale&quot;:{&quot;x&quot;:0.039423984226998526,&quot;y&quot;:0.04061511272172603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93a084e6-f3a6-4acc-bfed-1480fa52bbf8&quot;,&quot;order&quot;:&quot;1&quot;}},&quot;5bc2e0fe-5dc0-43a7-90aa-0beed763a3bd&quot;:{&quot;type&quot;:&quot;FIGURE_OBJECT&quot;,&quot;id&quot;:&quot;5bc2e0fe-5dc0-43a7-90aa-0beed763a3bd&quot;,&quot;name&quot;:&quot;Oxygen&quot;,&quot;relativeTransform&quot;:{&quot;translate&quot;:{&quot;x&quot;:-0.08254248647758633,&quot;y&quot;:-2.335368981499246},&quot;rotate&quot;:0,&quot;skewX&quot;:-0.0030217244380020742,&quot;scale&quot;:{&quot;x&quot;:0.03225598709481698,&quot;y&quot;:0.03225317774960596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93a084e6-f3a6-4acc-bfed-1480fa52bbf8&quot;,&quot;order&quot;:&quot;2&quot;}},&quot;6b02912a-22ec-41bc-8387-5f3819d4efa3&quot;:{&quot;type&quot;:&quot;FIGURE_OBJECT&quot;,&quot;id&quot;:&quot;6b02912a-22ec-41bc-8387-5f3819d4efa3&quot;,&quot;name&quot;:&quot;Hydrogen&quot;,&quot;relativeTransform&quot;:{&quot;translate&quot;:{&quot;x&quot;:-6.459951579250406,&quot;y&quot;:2.896813186770165},&quot;rotate&quot;:0,&quot;skewX&quot;:-0.003021724438002074,&quot;scale&quot;:{&quot;x&quot;:0.029866654717423134,&quot;y&quot;:0.02986405347185736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93a084e6-f3a6-4acc-bfed-1480fa52bbf8&quot;,&quot;order&quot;:&quot;5&quot;}},&quot;8419731d-e76d-48d7-ad98-96dbf803dc8d&quot;:{&quot;type&quot;:&quot;FIGURE_OBJECT&quot;,&quot;id&quot;:&quot;8419731d-e76d-48d7-ad98-96dbf803dc8d&quot;,&quot;name&quot;:&quot;Hydrogen&quot;,&quot;relativeTransform&quot;:{&quot;translate&quot;:{&quot;x&quot;:6.442443258676385,&quot;y&quot;:2.896813186770165},&quot;rotate&quot;:0,&quot;skewX&quot;:-0.003021724438002074,&quot;scale&quot;:{&quot;x&quot;:0.029866654717423134,&quot;y&quot;:0.02986405347185736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93a084e6-f3a6-4acc-bfed-1480fa52bbf8&quot;,&quot;order&quot;:&quot;7&quot;}},&quot;d660ebc0-005d-40dd-a64f-597d9a196af6&quot;:{&quot;type&quot;:&quot;FIGURE_OBJECT&quot;,&quot;id&quot;:&quot;d660ebc0-005d-40dd-a64f-597d9a196af6&quot;,&quot;name&quot;:&quot;Water&quot;,&quot;relativeTransform&quot;:{&quot;translate&quot;:{&quot;x&quot;:244.75515803850402,&quot;y&quot;:24.886223817417196},&quot;rotate&quot;:0.48973037617837983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6&quot;}},&quot;a18f2813-eb34-48bd-88e9-f8b43ce66c62&quot;:{&quot;type&quot;:&quot;FIGURE_OBJECT&quot;,&quot;id&quot;:&quot;a18f2813-eb34-48bd-88e9-f8b43ce66c62&quot;,&quot;name&quot;:&quot;Bond, bent (angle, 104)&quot;,&quot;relativeTransform&quot;:{&quot;translate&quot;:{&quot;x&quot;:-0.20975851643658086,&quot;y&quot;:0.20888171978012182},&quot;rotate&quot;:0,&quot;skewX&quot;:-0.0025858362272707836,&quot;scale&quot;:{&quot;x&quot;:0.039455438321154224,&quot;y&quot;:0.0405827341287094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d660ebc0-005d-40dd-a64f-597d9a196af6&quot;,&quot;order&quot;:&quot;1&quot;}},&quot;9bba5192-4efa-4073-89eb-9594f99fad7d&quot;:{&quot;type&quot;:&quot;FIGURE_OBJECT&quot;,&quot;id&quot;:&quot;9bba5192-4efa-4073-89eb-9594f99fad7d&quot;,&quot;name&quot;:&quot;Oxygen&quot;,&quot;relativeTransform&quot;:{&quot;translate&quot;:{&quot;x&quot;:-0.08380498280242754,&quot;y&quot;:-2.33350721240079},&quot;rotate&quot;:0,&quot;skewX&quot;:-0.0025097825448014977,&quot;scale&quot;:{&quot;x&quot;:0.03228172226276255,&quot;y&quot;:0.03222746533750453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d660ebc0-005d-40dd-a64f-597d9a196af6&quot;,&quot;order&quot;:&quot;2&quot;}},&quot;c8665ab2-83cd-4860-b7ab-aa6f4009e2e1&quot;:{&quot;type&quot;:&quot;FIGURE_OBJECT&quot;,&quot;id&quot;:&quot;c8665ab2-83cd-4860-b7ab-aa6f4009e2e1&quot;,&quot;name&quot;:&quot;Hydrogen&quot;,&quot;relativeTransform&quot;:{&quot;translate&quot;:{&quot;x&quot;:-6.463621273383256,&quot;y&quot;:2.8945038312388327},&quot;rotate&quot;:0,&quot;skewX&quot;:-0.0025097825448014968,&quot;scale&quot;:{&quot;x&quot;:0.02989048357663199,&quot;y&quot;:0.029840245682874553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d660ebc0-005d-40dd-a64f-597d9a196af6&quot;,&quot;order&quot;:&quot;5&quot;}},&quot;9b81d82e-58de-4e5d-80a5-0efb62e39295&quot;:{&quot;type&quot;:&quot;FIGURE_OBJECT&quot;,&quot;id&quot;:&quot;9b81d82e-58de-4e5d-80a5-0efb62e39295&quot;,&quot;name&quot;:&quot;Hydrogen&quot;,&quot;relativeTransform&quot;:{&quot;translate&quot;:{&quot;x&quot;:6.449067631721764,&quot;y&quot;:2.8945038312388327},&quot;rotate&quot;:0,&quot;skewX&quot;:-0.0025097825448014968,&quot;scale&quot;:{&quot;x&quot;:0.02989048357663199,&quot;y&quot;:0.029840245682874553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d660ebc0-005d-40dd-a64f-597d9a196af6&quot;,&quot;order&quot;:&quot;7&quot;}},&quot;7cc4c76c-2358-45fe-bcc0-dd8b71bb1cc2&quot;:{&quot;type&quot;:&quot;FIGURE_OBJECT&quot;,&quot;id&quot;:&quot;7cc4c76c-2358-45fe-bcc0-dd8b71bb1cc2&quot;,&quot;name&quot;:&quot;Water&quot;,&quot;relativeTransform&quot;:{&quot;translate&quot;:{&quot;x&quot;:261.5008652247062,&quot;y&quot;:45.291815107607256},&quot;rotate&quot;:-2.8518943740899676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65&quot;}},&quot;6715975e-7430-433e-b928-3a3346876052&quot;:{&quot;type&quot;:&quot;FIGURE_OBJECT&quot;,&quot;id&quot;:&quot;6715975e-7430-433e-b928-3a3346876052&quot;,&quot;name&quot;:&quot;Bond, bent (angle, 104)&quot;,&quot;relativeTransform&quot;:{&quot;translate&quot;:{&quot;x&quot;:-0.2096684045706902,&quot;y&quot;:0.20879335986563663},&quot;rotate&quot;:0,&quot;skewX&quot;:-0.0017053743493027948,&quot;scale&quot;:{&quot;x&quot;:0.03947213559140396,&quot;y&quot;:0.0405655670596094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7cc4c76c-2358-45fe-bcc0-dd8b71bb1cc2&quot;,&quot;order&quot;:&quot;1&quot;}},&quot;3ac7dd4c-b513-4e03-b37a-86109d541e46&quot;:{&quot;type&quot;:&quot;FIGURE_OBJECT&quot;,&quot;id&quot;:&quot;3ac7dd4c-b513-4e03-b37a-86109d541e46&quot;,&quot;name&quot;:&quot;Oxygen&quot;,&quot;relativeTransform&quot;:{&quot;translate&quot;:{&quot;x&quot;:-0.08583879618496539,&quot;y&quot;:-2.3325201059275398},&quot;rotate&quot;:0,&quot;skewX&quot;:-0.0016552163732071014,&quot;scale&quot;:{&quot;x&quot;:0.03229538366569414,&quot;y&quot;:0.03221383266498394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7cc4c76c-2358-45fe-bcc0-dd8b71bb1cc2&quot;,&quot;order&quot;:&quot;2&quot;}},&quot;e45c3a39-433c-4b5c-8a7e-ebaf24e3a73d&quot;:{&quot;type&quot;:&quot;FIGURE_OBJECT&quot;,&quot;id&quot;:&quot;e45c3a39-433c-4b5c-8a7e-ebaf24e3a73d&quot;,&quot;name&quot;:&quot;Hydrogen&quot;,&quot;relativeTransform&quot;:{&quot;translate&quot;:{&quot;x&quot;:-6.463877864596393,&quot;y&quot;:2.8932794152809644},&quot;rotate&quot;:0,&quot;skewX&quot;:-0.0016552163732071027,&quot;scale&quot;:{&quot;x&quot;:0.029903133023790874,&quot;y&quot;:0.02982762283794808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7cc4c76c-2358-45fe-bcc0-dd8b71bb1cc2&quot;,&quot;order&quot;:&quot;5&quot;}},&quot;0f9849ff-0e1c-452a-a75f-cae175b88788&quot;:{&quot;type&quot;:&quot;FIGURE_OBJECT&quot;,&quot;id&quot;:&quot;0f9849ff-0e1c-452a-a75f-cae175b88788&quot;,&quot;name&quot;:&quot;Hydrogen&quot;,&quot;relativeTransform&quot;:{&quot;translate&quot;:{&quot;x&quot;:6.454275601681266,&quot;y&quot;:2.8932794152809644},&quot;rotate&quot;:0,&quot;skewX&quot;:-0.0016552163732071027,&quot;scale&quot;:{&quot;x&quot;:0.029903133023790874,&quot;y&quot;:0.029827622837948087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7cc4c76c-2358-45fe-bcc0-dd8b71bb1cc2&quot;,&quot;order&quot;:&quot;7&quot;}},&quot;37fef471-9ed1-4952-a60a-94069897afc7&quot;:{&quot;type&quot;:&quot;FIGURE_OBJECT&quot;,&quot;id&quot;:&quot;37fef471-9ed1-4952-a60a-94069897afc7&quot;,&quot;name&quot;:&quot;Water&quot;,&quot;relativeTransform&quot;:{&quot;translate&quot;:{&quot;x&quot;:288.65782610833725,&quot;y&quot;:47.74519423193333},&quot;rotate&quot;:0},&quot;opacity&quot;:1,&quot;source&quot;:{&quot;id&quot;:&quot;5c142324edbbaf120017f06c&quot;,&quot;type&quot;:&quot;ASSET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7&quot;}},&quot;8d1fd021-b22d-45d8-810a-40444099e637&quot;:{&quot;type&quot;:&quot;FIGURE_OBJECT&quot;,&quot;id&quot;:&quot;8d1fd021-b22d-45d8-810a-40444099e637&quot;,&quot;name&quot;:&quot;Bond, bent (angle, 104)&quot;,&quot;relativeTransform&quot;:{&quot;translate&quot;:{&quot;x&quot;:-0.20937372023581274,&quot;y&quot;:0.20874171434982697},&quot;rotate&quot;:0,&quot;skewX&quot;:0,&quot;scale&quot;:{&quot;x&quot;:0.03948190153018183,&quot;y&quot;:0.040555533073680664}},&quot;opacity&quot;:1,&quot;image&quot;:{&quot;url&quot;:&quot;https://res.cloudinary.com/dlcjuc3ej/image/upload/v1544815110/aokajpm79a4zafifj21f.svg&quot;,&quot;size&quot;:{&quot;x&quot;:450,&quot;y&quot;:200},&quot;isPremium&quot;:false},&quot;source&quot;:{&quot;id&quot;:&quot;5c1401e8edbbaf120017f02e&quot;,&quot;type&quot;:&quot;ASSETS&quot;},&quot;pathStyles&quot;:[{&quot;type&quot;:&quot;FILL&quot;,&quot;fillStyle&quot;:&quot;rgb(0,0,0)&quot;}],&quot;isLocked&quot;:false,&quot;parent&quot;:{&quot;type&quot;:&quot;CHILD&quot;,&quot;parentId&quot;:&quot;37fef471-9ed1-4952-a60a-94069897afc7&quot;,&quot;order&quot;:&quot;1&quot;}},&quot;3cdeaa96-a416-405d-984c-7bf20a3259c8&quot;:{&quot;type&quot;:&quot;FIGURE_OBJECT&quot;,&quot;id&quot;:&quot;3cdeaa96-a416-405d-984c-7bf20a3259c8&quot;,&quot;name&quot;:&quot;Oxygen&quot;,&quot;relativeTransform&quot;:{&quot;translate&quot;:{&quot;x&quot;:-0.08973159438677644,&quot;y&quot;:-2.3319431517366374},&quot;rotate&quot;:0,&quot;skewX&quot;:0,&quot;scale&quot;:{&quot;x&quot;:0.03230337397923968,&quot;y&quot;:0.03220586449968759}},&quot;opacity&quot;:1,&quot;image&quot;:{&quot;url&quot;:&quot;https://res.cloudinary.com/dlcjuc3ej/image/upload/v1544811746/sufppi4bebizspmuxhkd.svg&quot;,&quot;size&quot;:{&quot;x&quot;:220,&quot;y&quot;:220},&quot;isPremium&quot;:false},&quot;source&quot;:{&quot;id&quot;:&quot;5a3939297b8e1a00140b88f8&quot;,&quot;type&quot;:&quot;ASSETS&quot;},&quot;pathStyles&quot;:[{&quot;type&quot;:&quot;FILL&quot;,&quot;fillStyle&quot;:&quot;rgb(0,0,0)&quot;}],&quot;isLocked&quot;:false,&quot;parent&quot;:{&quot;type&quot;:&quot;CHILD&quot;,&quot;parentId&quot;:&quot;37fef471-9ed1-4952-a60a-94069897afc7&quot;,&quot;order&quot;:&quot;2&quot;}},&quot;87310b16-b9db-4df3-b9a6-8a3992e77c0d&quot;:{&quot;type&quot;:&quot;FIGURE_OBJECT&quot;,&quot;id&quot;:&quot;87310b16-b9db-4df3-b9a6-8a3992e77c0d&quot;,&quot;name&quot;:&quot;Hydrogen&quot;,&quot;relativeTransform&quot;:{&quot;translate&quot;:{&quot;x&quot;:-6.460674795847936,&quot;y&quot;:2.8925637559904587},&quot;rotate&quot;:0,&quot;skewX&quot;:0,&quot;scale&quot;:{&quot;x&quot;:0.029910531462258957,&quot;y&quot;:0.0298202449071181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37fef471-9ed1-4952-a60a-94069897afc7&quot;,&quot;order&quot;:&quot;5&quot;}},&quot;1efb0a42-1cf3-4d0d-a8fc-bf4d05f3cba9&quot;:{&quot;type&quot;:&quot;FIGURE_OBJECT&quot;,&quot;id&quot;:&quot;1efb0a42-1cf3-4d0d-a8fc-bf4d05f3cba9&quot;,&quot;name&quot;:&quot;Hydrogen&quot;,&quot;relativeTransform&quot;:{&quot;translate&quot;:{&quot;x&quot;:6.460674795847936,&quot;y&quot;:2.8925637559904587},&quot;rotate&quot;:0,&quot;skewX&quot;:0,&quot;scale&quot;:{&quot;x&quot;:0.029910531462258957,&quot;y&quot;:0.02982024490711812}},&quot;opacity&quot;:1,&quot;image&quot;:{&quot;url&quot;:&quot;https://res.cloudinary.com/dlcjuc3ej/image/upload/v1544811866/h5abqdq4dyjxrg6orsv0.svg&quot;,&quot;size&quot;:{&quot;x&quot;:200,&quot;y&quot;:200},&quot;isPremium&quot;:false},&quot;source&quot;:{&quot;id&quot;:&quot;5a3936bd7b8e1a00140b88d9&quot;,&quot;type&quot;:&quot;ASSETS&quot;},&quot;pathStyles&quot;:[{&quot;type&quot;:&quot;FILL&quot;,&quot;fillStyle&quot;:&quot;rgb(0,0,0)&quot;}],&quot;isLocked&quot;:false,&quot;parent&quot;:{&quot;type&quot;:&quot;CHILD&quot;,&quot;parentId&quot;:&quot;37fef471-9ed1-4952-a60a-94069897afc7&quot;,&quot;order&quot;:&quot;7&quot;}},&quot;85df20c3-25f2-426d-84b0-e78d0ba984c2&quot;:{&quot;type&quot;:&quot;FIGURE_OBJECT&quot;,&quot;id&quot;:&quot;85df20c3-25f2-426d-84b0-e78d0ba984c2&quot;,&quot;name&quot;:&quot;11 Sodium&quot;,&quot;relativeTransform&quot;:{&quot;translate&quot;:{&quot;x&quot;:258.79197560139283,&quot;y&quot;:-1.8775779300435573},&quot;rotate&quot;:0},&quot;layout&quot;:{&quot;sizeRatio&quot;:{&quot;x&quot;:0.88,&quot;y&quot;:0.88},&quot;keepAspectRatio&quot;:true},&quot;opacity&quot;:1,&quot;path&quot;:{&quot;type&quot;:&quot;ELLIPSE&quot;,&quot;size&quot;:{&quot;x&quot;:8.821049058377826,&quot;y&quot;:8.821049058377826}},&quot;pathStyles&quot;:[{&quot;type&quot;:&quot;FILL&quot;,&quot;fillStyle&quot;:&quot;rgba(40, 130, 122, 1)&quot;},{&quot;type&quot;:&quot;STROKE&quot;,&quot;strokeStyle&quot;:&quot;rgba(31, 72, 68, 1)&quot;,&quot;lineWidth&quot;:0.8428865229718829,&quot;lineJoin&quot;:&quot;round&quot;}],&quot;isLocked&quot;:false,&quot;parent&quot;:{&quot;type&quot;:&quot;CHILD&quot;,&quot;parentId&quot;:&quot;f5d88be4-a41d-4825-8531-e1a527036e3c&quot;,&quot;order&quot;:&quot;75&quot;}},&quot;c41fa295-7ded-47e0-9265-4f79be85f864&quot;:{&quot;type&quot;:&quot;FIGURE_OBJECT&quot;,&quot;id&quot;:&quot;c41fa295-7ded-47e0-9265-4f79be85f864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,&quot;range&quot;:[0,1]}],&quot;text&quot;:&quot;Na&quot;,&quot;base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7.762523171372487,&quot;y&quot;:5.4236827521340265},&quot;targetSize&quot;:{&quot;x&quot;:7.762523171372487,&quot;y&quot;:2},&quot;format&quot;:&quot;BETTER_TEXT&quot;,&quot;verticalAlign&quot;:&quot;TOP&quot;},&quot;parent&quot;:{&quot;type&quot;:&quot;CHILD&quot;,&quot;parentId&quot;:&quot;85df20c3-25f2-426d-84b0-e78d0ba984c2&quot;,&quot;order&quot;:&quot;5&quot;}},&quot;1c980f3c-11e8-4516-800f-0c6f8c4f4868&quot;:{&quot;type&quot;:&quot;FIGURE_OBJECT&quot;,&quot;id&quot;:&quot;1c980f3c-11e8-4516-800f-0c6f8c4f4868&quot;,&quot;name&quot;:&quot;11 Sodium&quot;,&quot;relativeTransform&quot;:{&quot;translate&quot;:{&quot;x&quot;:295.6356621887601,&quot;y&quot;:-24.017090539608418},&quot;rotate&quot;:0},&quot;layout&quot;:{&quot;sizeRatio&quot;:{&quot;x&quot;:0.88,&quot;y&quot;:0.88},&quot;keepAspectRatio&quot;:true},&quot;opacity&quot;:1,&quot;path&quot;:{&quot;type&quot;:&quot;ELLIPSE&quot;,&quot;size&quot;:{&quot;x&quot;:8.821049058377826,&quot;y&quot;:8.821049058377826}},&quot;pathStyles&quot;:[{&quot;type&quot;:&quot;FILL&quot;,&quot;fillStyle&quot;:&quot;rgba(40, 130, 122, 1)&quot;},{&quot;type&quot;:&quot;STROKE&quot;,&quot;strokeStyle&quot;:&quot;rgba(31, 72, 68, 1)&quot;,&quot;lineWidth&quot;:0.8428865229718829,&quot;lineJoin&quot;:&quot;round&quot;}],&quot;isLocked&quot;:false,&quot;parent&quot;:{&quot;type&quot;:&quot;CHILD&quot;,&quot;parentId&quot;:&quot;f5d88be4-a41d-4825-8531-e1a527036e3c&quot;,&quot;order&quot;:&quot;8&quot;}},&quot;c5ce9ad2-1c5b-408e-9575-b0da5ad1bf3f&quot;:{&quot;type&quot;:&quot;FIGURE_OBJECT&quot;,&quot;id&quot;:&quot;c5ce9ad2-1c5b-408e-9575-b0da5ad1bf3f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,&quot;range&quot;:[0,1]}],&quot;text&quot;:&quot;Na&quot;,&quot;baseStyle&quot;:{&quot;fontFamily&quot;:&quot;Roboto&quot;,&quot;fontSize&quot;:4.48182519714769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7.762523171372487,&quot;y&quot;:5.4236827521340265},&quot;targetSize&quot;:{&quot;x&quot;:7.762523171372487,&quot;y&quot;:2},&quot;format&quot;:&quot;BETTER_TEXT&quot;,&quot;verticalAlign&quot;:&quot;TOP&quot;},&quot;parent&quot;:{&quot;type&quot;:&quot;CHILD&quot;,&quot;parentId&quot;:&quot;1c980f3c-11e8-4516-800f-0c6f8c4f4868&quot;,&quot;order&quot;:&quot;5&quot;}},&quot;e459ee5c-bed0-470e-a108-3dc30b71bc27&quot;:{&quot;type&quot;:&quot;FIGURE_OBJECT&quot;,&quot;id&quot;:&quot;e459ee5c-bed0-470e-a108-3dc30b71bc27&quot;,&quot;relativeTransform&quot;:{&quot;translate&quot;:{&quot;x&quot;:287.5103341684906,&quot;y&quot;:13.38656842669961},&quot;rotate&quot;:0,&quot;skewX&quot;:0,&quot;scale&quot;:{&quot;x&quot;:0.07932796472945756,&quot;y&quot;:0.07908850898221369}},&quot;opacity&quot;:1,&quot;image&quot;:{&quot;url&quot;:&quot;https://biorender-private-user-data-prod.s3.us-east-2.amazonaws.com/5e4ffb536e7d98008c79bcb0/pdb/5eff79de9670e300ad31bf1b/1593801182778_2834dccf-05dd-4ec0-8910-95275d95316e_icon.png?X-Amz-Algorithm=AWS4-HMAC-SHA256&amp;X-Amz-Credential=AKIAISIVOOVDDDG47KSQ%2F20200703%2Fus-east-2%2Fs3%2Faws4_request&amp;X-Amz-Date=20200703T194705Z&amp;X-Amz-Expires=3633&amp;X-Amz-Signature=b5dd74a2698fcd56b448e72c3d50a62ebee4eb54724bdb7ee4f798d188705202&amp;X-Amz-SignedHeaders=host&quot;,&quot;size&quot;:{&quot;x&quot;:643,&quot;y&quot;:624},&quot;isPremium&quot;:false,&quot;isSignedURL&quot;:true},&quot;source&quot;:{&quot;type&quot;:&quot;PDBS&quot;},&quot;pathStyles&quot;:[{&quot;type&quot;:&quot;FILL&quot;,&quot;fillStyle&quot;:&quot;rgb(0,0,0)&quot;}],&quot;isLocked&quot;:false,&quot;parent&quot;:{&quot;type&quot;:&quot;CHILD&quot;,&quot;parentId&quot;:&quot;f5d88be4-a41d-4825-8531-e1a527036e3c&quot;,&quot;order&quot;:&quot;9&quot;}},&quot;5e327e35-7b8b-471d-acf7-5e38a8cec019&quot;:{&quot;id&quot;:&quot;5e327e35-7b8b-471d-acf7-5e38a8cec019&quot;,&quot;type&quot;:&quot;FIGURE_OBJECT&quot;,&quot;relativeTransform&quot;:{&quot;translate&quot;:{&quot;x&quot;:0,&quot;y&quot;:0},&quot;rotate&quot;:0,&quot;skewX&quot;:2.2595183836782095e-31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2.105859240915747,&quot;color&quot;:&quot;black&quot;,&quot;fontWeight&quot;:&quot;normal&quot;,&quot;fontStyle&quot;:&quot;normal&quot;,&quot;decoration&quot;:&quot;none&quot;}}]},&quot;format&quot;:&quot;BETTER_TEXT&quot;,&quot;size&quot;:{&quot;x&quot;:15.029124863380323,&quot;y&quot;:14.267619819650701},&quot;targetSize&quot;:{&quot;x&quot;:15.029124863380323,&quot;y&quot;:2}},&quot;parent&quot;:{&quot;type&quot;:&quot;CHILD&quot;,&quot;parentId&quot;:&quot;d337235b-86d6-416e-ae2e-8a11a9f66bd1&quot;,&quot;order&quot;:&quot;5&quot;}},&quot;48f442fb-69e2-4470-995a-e948e32d3caa&quot;:{&quot;relativeTransform&quot;:{&quot;translate&quot;:{&quot;x&quot;:221.28233446588084,&quot;y&quot;:27.21381161610578},&quot;rotate&quot;:0},&quot;type&quot;:&quot;FIGURE_OBJECT&quot;,&quot;id&quot;:&quot;48f442fb-69e2-4470-995a-e948e32d3caa&quot;,&quot;parent&quot;:{&quot;type&quot;:&quot;CHILD&quot;,&quot;parentId&quot;:&quot;c56f09ef-a016-452c-9cd0-ed1469ae562f&quot;,&quot;order&quot;:&quot;5&quot;},&quot;name&quot;:&quot;GPCR (folded, editable)&quot;,&quot;displayName&quot;:&quot;GPCR (folded, editable)&quot;,&quot;source&quot;:{&quot;id&quot;:&quot;604fd68b49ce02009f5a1e60&quot;,&quot;type&quot;:&quot;ASSETS&quot;},&quot;isPremium&quot;:true},&quot;afdfea41-c41c-4512-9ea7-1c359c05193c&quot;:{&quot;type&quot;:&quot;FIGURE_OBJECT&quot;,&quot;id&quot;:&quot;afdfea41-c41c-4512-9ea7-1c359c05193c&quot;,&quot;path&quot;:{&quot;type&quot;:&quot;POLY_LINE&quot;,&quot;points&quot;:[{&quot;x&quot;:-123.5324143398391,&quot;y&quot;:8.86052525830155},{&quot;x&quot;:-123.19460249214113,&quot;y&quot;:1.3591710469910165},{&quot;x&quot;:-115.66983813926309,&quot;y&quot;:-1.0795702975118047},{&quot;x&quot;:-111.5810458830816,&quot;y&quot;:6.154343583558007}],&quot;closed&quot;:false,&quot;cornerRounding&quot;:{&quot;type&quot;:&quot;ARC_LENGTH&quot;,&quot;global&quot;:22.825959319276055},&quot;selectedObjectIds&quot;:[&quot;5fc7ab69-5903-47c8-a99a-2f7ecde84a6b&quot;]},&quot;pathStyles&quot;:[{&quot;type&quot;:&quot;FILL&quot;,&quot;fillStyle&quot;:&quot;transparent&quot;},{&quot;type&quot;:&quot;STROKE&quot;,&quot;strokeStyle&quot;:&quot;rgba(6, 36, 43, 1)&quot;,&quot;lineWidth&quot;:1.6075101786544048,&quot;lineJoin&quot;:&quot;round&quot;}],&quot;relativeTransform&quot;:{&quot;translate&quot;:{&quot;x&quot;:-150.57295238345392,&quot;y&quot;:47.879741253554755},&quot;rotate&quot;:0},&quot;parent&quot;:{&quot;type&quot;:&quot;CHILD&quot;,&quot;parentId&quot;:&quot;48f442fb-69e2-4470-995a-e948e32d3caa&quot;,&quot;order&quot;:&quot;65&quot;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}},&quot;77c2c845-e95f-4c65-93c1-5df7226298fe&quot;:{&quot;type&quot;:&quot;FIGURE_OBJECT&quot;,&quot;id&quot;:&quot;77c2c845-e95f-4c65-93c1-5df7226298fe&quot;,&quot;path&quot;:{&quot;type&quot;:&quot;POLY_LINE&quot;,&quot;points&quot;:[{&quot;x&quot;:-111.9170883723629,&quot;y&quot;:61.98606464002492},{&quot;x&quot;:-110.30506703316189,&quot;y&quot;:71.77738253336543},{&quot;x&quot;:-97.7406956263763,&quot;y&quot;:74.82610863400338},{&quot;x&quot;:-92.966805238954,&quot;y&quot;:64.8416510482883}],&quot;closed&quot;:false,&quot;cornerRounding&quot;:{&quot;type&quot;:&quot;ARC_LENGTH&quot;,&quot;global&quot;:12.860081429235239}},&quot;pathStyles&quot;:[{&quot;type&quot;:&quot;FILL&quot;,&quot;fillStyle&quot;:&quot;transparent&quot;},{&quot;type&quot;:&quot;STROKE&quot;,&quot;strokeStyle&quot;:&quot;rgba(6, 36, 43, 1)&quot;,&quot;lineWidth&quot;:1.6075101786544048,&quot;lineJoin&quot;:&quot;round&quot;}],&quot;relativeTransform&quot;:{&quot;translate&quot;:{&quot;x&quot;:-180.75032215242067,&quot;y&quot;:49.25148943171603},&quot;rotate&quot;:0},&quot;parent&quot;:{&quot;type&quot;:&quot;CHILD&quot;,&quot;parentId&quot;:&quot;48f442fb-69e2-4470-995a-e948e32d3caa&quot;,&quot;order&quot;:&quot;3&quot;}},&quot;860c407b-ce69-4ade-af8e-4f2c14fb252f&quot;:{&quot;id&quot;:&quot;860c407b-ce69-4ade-af8e-4f2c14fb252f&quot;,&quot;name&quot;:&quot;GPCR transmembrane domain)&quot;,&quot;type&quot;:&quot;FIGURE_OBJECT&quot;,&quot;relativeTransform&quot;:{&quot;translate&quot;:{&quot;x&quot;:-257.56265654072183,&quot;y&quot;:77.164325384869},&quot;rotate&quot;:0.19453881223780714,&quot;skewX&quot;:2.148190398222719e-17,&quot;scale&quot;:{&quot;x&quot;:0.8037550893272016,&quot;y&quot;:0.803755089327203}},&quot;image&quot;:{&quot;url&quot;:&quot;https://icons.cdn.biorender.com/biorender/5cd5983ab81b64330067f240/5cd59742b81b64330067f234.png&quot;,&quot;fallbackUrl&quot;:&quot;sources/icons/5cd5983ab81b64330067f240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15&quot;}},&quot;4d908a0e-a8db-45f4-b677-dded76fa9186&quot;:{&quot;id&quot;:&quot;4d908a0e-a8db-45f4-b677-dded76fa9186&quot;,&quot;name&quot;:&quot;GPCR transmembrane domain)&quot;,&quot;type&quot;:&quot;FIGURE_OBJECT&quot;,&quot;relativeTransform&quot;:{&quot;translate&quot;:{&quot;x&quot;:-264.99497985173053,&quot;y&quot;:73.64543017240904},&quot;rotate&quot;:2.775557561562894e-17,&quot;skewX&quot;:-2.7755575615628898e-17,&quot;scale&quot;:{&quot;x&quot;:0.8037550893272019,&quot;y&quot;:0.8037550893272027}},&quot;image&quot;:{&quot;url&quot;:&quot;https://icons.biorender.com/biorender/5cd5983ab81b64330067f24e/g-protein-coupled-receptor-gpcr-transmembrane-domain.png&quot;,&quot;fallbackUrl&quot;:&quot;https://res.cloudinary.com/dlcjuc3ej/image/upload/v1557502005/plkxi2x4sbvpuyu61eka.svg#/keystone/api/icons/5cd5983ab81b64330067f24e/g-protein-coupled-receptor-gpcr-transmembrane-domain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05&quot;}},&quot;635b597f-6084-4b59-89df-3bc0080cd167&quot;:{&quot;id&quot;:&quot;635b597f-6084-4b59-89df-3bc0080cd167&quot;,&quot;name&quot;:&quot;GPCR transmembrane domain)&quot;,&quot;type&quot;:&quot;FIGURE_OBJECT&quot;,&quot;relativeTransform&quot;:{&quot;translate&quot;:{&quot;x&quot;:-277.4019651361271,&quot;y&quot;:71.18399950057633},&quot;rotate&quot;:2.775557561562895e-17,&quot;skewX&quot;:-4.163336342344339e-17,&quot;scale&quot;:{&quot;x&quot;:0.8037550893272014,&quot;y&quot;:0.8037550893272025}},&quot;image&quot;:{&quot;url&quot;:&quot;https://icons.cdn.biorender.com/biorender/5cd5983ab81b64330067f24d/5cd59742b81b64330067f234.png&quot;,&quot;fallbackUrl&quot;:&quot;sources/icons/5cd5983ab81b64330067f24d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2&quot;}},&quot;78a924e6-e933-4d11-989c-82a8400bcd37&quot;:{&quot;id&quot;:&quot;78a924e6-e933-4d11-989c-82a8400bcd37&quot;,&quot;name&quot;:&quot;GPCR transmembrane domain)&quot;,&quot;type&quot;:&quot;FIGURE_OBJECT&quot;,&quot;relativeTransform&quot;:{&quot;translate&quot;:{&quot;x&quot;:-288.36285643636035,&quot;y&quot;:76.6781089872115},&quot;rotate&quot;:-0.09543011536543108,&quot;skewX&quot;:-1.2889142389336322e-16,&quot;scale&quot;:{&quot;x&quot;:0.8037550893272014,&quot;y&quot;:0.8037550893272025}},&quot;image&quot;:{&quot;url&quot;:&quot;https://icons.cdn.biorender.com/biorender/5cd5983ab81b64330067f241/5cd59742b81b64330067f234.png&quot;,&quot;fallbackUrl&quot;:&quot;sources/icons/5cd5983ab81b64330067f241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25&quot;}},&quot;2ecf165e-5618-4dc0-a73d-7d67bca315f5&quot;:{&quot;id&quot;:&quot;2ecf165e-5618-4dc0-a73d-7d67bca315f5&quot;,&quot;name&quot;:&quot;GPCR transmembrane domain)&quot;,&quot;type&quot;:&quot;FIGURE_OBJECT&quot;,&quot;relativeTransform&quot;:{&quot;translate&quot;:{&quot;x&quot;:-287.08466411878817,&quot;y&quot;:81.42447679953779},&quot;rotate&quot;:0.1336250492152649,&quot;skewX&quot;:2.148190398222722e-16,&quot;scale&quot;:{&quot;x&quot;:0.803755089327201,&quot;y&quot;:0.8037550893272029}},&quot;image&quot;:{&quot;url&quot;:&quot;https://icons.cdn.biorender.com/biorender/5cd5983ab81b64330067f245/5cd59742b81b64330067f234.png&quot;,&quot;fallbackUrl&quot;:&quot;sources/icons/5cd5983ab81b64330067f245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5&quot;}},&quot;d2de5b02-c49f-4a93-8a1a-b3d0746006ef&quot;:{&quot;id&quot;:&quot;d2de5b02-c49f-4a93-8a1a-b3d0746006ef&quot;,&quot;name&quot;:&quot;GPCR transmembrane domain)&quot;,&quot;type&quot;:&quot;FIGURE_OBJECT&quot;,&quot;relativeTransform&quot;:{&quot;translate&quot;:{&quot;x&quot;:-273.74848251974385,&quot;y&quot;:85.09289817430533},&quot;rotate&quot;:1.665334536937738e-16,&quot;skewX&quot;:1.1102230246251617e-16,&quot;scale&quot;:{&quot;x&quot;:0.8037550893272009,&quot;y&quot;:0.8037550893272024}},&quot;image&quot;:{&quot;url&quot;:&quot;https://icons.cdn.biorender.com/biorender/5cd5983ab81b64330067f24a/5cd59742b81b64330067f234.png&quot;,&quot;fallbackUrl&quot;:&quot;sources/icons/5cd5983ab81b64330067f24a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6&quot;}},&quot;ba80c185-c249-4bde-b440-6ecead625f8b&quot;:{&quot;id&quot;:&quot;ba80c185-c249-4bde-b440-6ecead625f8b&quot;,&quot;name&quot;:&quot;GPCR transmembrane domain)&quot;,&quot;type&quot;:&quot;FIGURE_OBJECT&quot;,&quot;relativeTransform&quot;:{&quot;translate&quot;:{&quot;x&quot;:-257.62072091700253,&quot;y&quot;:81.42475395646515},&quot;rotate&quot;:-0.19275499932692883,&quot;skewX&quot;:-2.1481903982227223e-17,&quot;scale&quot;:{&quot;x&quot;:0.803755089327201,&quot;y&quot;:0.8037550893272026}},&quot;image&quot;:{&quot;url&quot;:&quot;https://icons.cdn.biorender.com/biorender/5cd5983ab81b64330067f236/5cd59742b81b64330067f234.png&quot;,&quot;fallbackUrl&quot;:&quot;sources/icons/5cd5983ab81b64330067f236/5cd59742b81b64330067f234.svg&quot;,&quot;isPremium&quot;:false,&quot;isPacked&quot;:true,&quot;size&quot;:{&quot;x&quot;:25,&quot;y&quot;:86.69354838709677}},&quot;source&quot;:{&quot;id&quot;:&quot;5cd59742b81b64330067f234&quot;,&quot;type&quot;:&quot;ASSETS&quot;},&quot;parent&quot;:{&quot;type&quot;:&quot;CHILD&quot;,&quot;parentId&quot;:&quot;48f442fb-69e2-4470-995a-e948e32d3caa&quot;,&quot;order&quot;:&quot;55&quot;}},&quot;1fba6cee-c7b1-4beb-9b0e-0fe22d6a195c&quot;:{&quot;type&quot;:&quot;FIGURE_OBJECT&quot;,&quot;id&quot;:&quot;1fba6cee-c7b1-4beb-9b0e-0fe22d6a195c&quot;,&quot;path&quot;:{&quot;type&quot;:&quot;POLY_LINE&quot;,&quot;points&quot;:[{&quot;x&quot;:-90.33944645816261,&quot;y&quot;:1.5034326856577993},{&quot;x&quot;:-90.77748460670742,&quot;y&quot;:-4.870742304013916},{&quot;x&quot;:-83.17770635013571,&quot;y&quot;:-20.86963810985679},{&quot;x&quot;:-100.3172987389325,&quot;y&quot;:-13.152986449587837},{&quot;x&quot;:-104.9747082157948,&quot;y&quot;:-17.090138862059632}],&quot;closed&quot;:false,&quot;cornerRounding&quot;:{&quot;type&quot;:&quot;ARC_LENGTH&quot;,&quot;global&quot;:12.860081429235239}},&quot;pathStyles&quot;:[{&quot;type&quot;:&quot;FILL&quot;,&quot;fillStyle&quot;:&quot;transparent&quot;},{&quot;type&quot;:&quot;STROKE&quot;,&quot;strokeStyle&quot;:&quot;rgba(6, 36, 43, 1)&quot;,&quot;lineWidth&quot;:1.6075101786544048,&quot;lineJoin&quot;:&quot;round&quot;}],&quot;relativeTransform&quot;:{&quot;translate&quot;:{&quot;x&quot;:-161.95680979100104,&quot;y&quot;:47.945276548788364},&quot;rotate&quot;:0},&quot;parent&quot;:{&quot;type&quot;:&quot;CHILD&quot;,&quot;parentId&quot;:&quot;48f442fb-69e2-4470-995a-e948e32d3caa&quot;,&quot;order&quot;:&quot;7&quot;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}},&quot;bef78c94-2dbc-48e6-a026-e2ade46a49e5&quot;:{&quot;type&quot;:&quot;FIGURE_OBJECT&quot;,&quot;id&quot;:&quot;bef78c94-2dbc-48e6-a026-e2ade46a49e5&quot;,&quot;path&quot;:{&quot;type&quot;:&quot;POLY_LINE&quot;,&quot;points&quot;:[{&quot;x&quot;:-103.84805208735679,&quot;y&quot;:-4.412312624442731},{&quot;x&quot;:-106.26724764657524,&quot;y&quot;:-13.991620291386582},{&quot;x&quot;:-114.39128438526774,&quot;y&quot;:-14.414649291077614},{&quot;x&quot;:-117.18930743526552,&quot;y&quot;:-6.543171861300873}],&quot;closed&quot;:false,&quot;cornerRounding&quot;:{&quot;type&quot;:&quot;ARC_LENGTH&quot;,&quot;global&quot;:47.42259144627604},&quot;selectedObjectIds&quot;:[&quot;592054e4-7b63-4b90-bf2e-a3e646d41a5e&quot;]},&quot;pathStyles&quot;:[{&quot;type&quot;:&quot;FILL&quot;,&quot;fillStyle&quot;:&quot;transparent&quot;},{&quot;type&quot;:&quot;STROKE&quot;,&quot;strokeStyle&quot;:&quot;rgba(6, 36, 43, 1)&quot;,&quot;lineWidth&quot;:1.6075101786544048,&quot;lineJoin&quot;:&quot;round&quot;}],&quot;relativeTransform&quot;:{&quot;translate&quot;:{&quot;x&quot;:-162.0209993353764,&quot;y&quot;:49.658300369686515},&quot;rotate&quot;:0},&quot;parent&quot;:{&quot;type&quot;:&quot;CHILD&quot;,&quot;parentId&quot;:&quot;48f442fb-69e2-4470-995a-e948e32d3caa&quot;,&quot;order&quot;:&quot;75&quot;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}},&quot;7c3f8105-cb68-440b-a82c-c119cbc8012d&quot;:{&quot;type&quot;:&quot;FIGURE_OBJECT&quot;,&quot;id&quot;:&quot;7c3f8105-cb68-440b-a82c-c119cbc8012d&quot;,&quot;path&quot;:{&quot;type&quot;:&quot;POLY_LINE&quot;,&quot;points&quot;:[{&quot;x&quot;:-122.4517719639029,&quot;y&quot;:3.9978449498161104},{&quot;x&quot;:-120.34556497268368,&quot;y&quot;:-3.8986954229560498},{&quot;x&quot;:-112.57311752562087,&quot;y&quot;:-1.0569899482230605},{&quot;x&quot;:-111.64756342715948,&quot;y&quot;:8.504634281949729}],&quot;closed&quot;:false,&quot;cornerRounding&quot;:{&quot;type&quot;:&quot;ARC_LENGTH&quot;,&quot;global&quot;:12.860081429235239}},&quot;pathStyles&quot;:[{&quot;type&quot;:&quot;FILL&quot;,&quot;fillStyle&quot;:&quot;transparent&quot;},{&quot;type&quot;:&quot;STROKE&quot;,&quot;strokeStyle&quot;:&quot;rgba(6, 36, 43, 1)&quot;,&quot;lineWidth&quot;:1.6075101786544048,&quot;lineJoin&quot;:&quot;round&quot;}],&quot;relativeTransform&quot;:{&quot;translate&quot;:{&quot;x&quot;:-170.54751355940806,&quot;y&quot;:45.15025825943141},&quot;rotate&quot;:0},&quot;parent&quot;:{&quot;type&quot;:&quot;CHILD&quot;,&quot;parentId&quot;:&quot;48f442fb-69e2-4470-995a-e948e32d3caa&quot;,&quot;order&quot;:&quot;8&quot;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}},&quot;c602b8ab-cd79-4210-b9f2-af58e8191e86&quot;:{&quot;type&quot;:&quot;FIGURE_OBJECT&quot;,&quot;id&quot;:&quot;c602b8ab-cd79-4210-b9f2-af58e8191e86&quot;,&quot;relativeTransform&quot;:{&quot;translate&quot;:{&quot;x&quot;:-163.87271272893253,&quot;y&quot;:108.23182539856953},&quot;rotate&quot;:0},&quot;opacity&quot;:1,&quot;path&quot;:{&quot;type&quot;:&quot;POLY_LINE&quot;,&quot;points&quot;:[{&quot;x&quot;:-24.044668271455475,&quot;y&quot;:28.993034272863884},{&quot;x&quot;:-2.1885880167203378,&quot;y&quot;:-0.22151711008557975}],&quot;closed&quot;:false},&quot;pathStyles&quot;:[{&quot;type&quot;:&quot;FILL&quot;,&quot;fillStyle&quot;:&quot;rgba(0,0,0,0)&quot;},{&quot;type&quot;:&quot;STROKE&quot;,&quot;strokeStyle&quot;:&quot;rgba(70,69,70,1)&quot;,&quot;lineWidth&quot;:1.2504198242481463,&quot;lineJoin&quot;:&quot;round&quot;,&quot;dashArray&quot;:[5]}],&quot;isLocked&quot;:false,&quot;parent&quot;:{&quot;type&quot;:&quot;CHILD&quot;,&quot;parentId&quot;:&quot;48f442fb-69e2-4470-995a-e948e32d3caa&quot;,&quot;order&quot;:&quot;82&quot;},&quot;connectorInfo&quot;:{&quot;connectedObjects&quot;:[],&quot;type&quot;:&quot;LINE&quot;,&quot;offset&quot;:{&quot;x&quot;:0,&quot;y&quot;:0},&quot;bending&quot;:0.1,&quot;firstElementIsHead&quot;:true,&quot;customized&quot;:false}},&quot;1aa3f23d-3d6c-4aa2-95fa-07a1da0556de&quot;:{&quot;type&quot;:&quot;FIGURE_OBJECT&quot;,&quot;id&quot;:&quot;1aa3f23d-3d6c-4aa2-95fa-07a1da0556de&quot;,&quot;relativeTransform&quot;:{&quot;translate&quot;:{&quot;x&quot;:-129.25156285106837,&quot;y&quot;:106.90654706209412},&quot;rotate&quot;:-2.449293598294707e-16},&quot;opacity&quot;:1,&quot;path&quot;:{&quot;type&quot;:&quot;POLY_LINE&quot;,&quot;points&quot;:[{&quot;x&quot;:24.74847249798592,&quot;y&quot;:29.308755644834037},{&quot;x&quot;:2.279685375640625,&quot;y&quot;:-0.23073749488632023}],&quot;closed&quot;:false},&quot;pathStyles&quot;:[{&quot;type&quot;:&quot;FILL&quot;,&quot;fillStyle&quot;:&quot;rgba(0,0,0,0)&quot;},{&quot;type&quot;:&quot;STROKE&quot;,&quot;strokeStyle&quot;:&quot;rgba(70,69,70,1)&quot;,&quot;lineWidth&quot;:1.30246705408781,&quot;lineJoin&quot;:&quot;round&quot;,&quot;dashArray&quot;:[5]}],&quot;isLocked&quot;:false,&quot;parent&quot;:{&quot;type&quot;:&quot;CHILD&quot;,&quot;parentId&quot;:&quot;48f442fb-69e2-4470-995a-e948e32d3caa&quot;,&quot;order&quot;:&quot;85&quot;},&quot;connectorInfo&quot;:{&quot;connectedObjects&quot;:[],&quot;type&quot;:&quot;LINE&quot;,&quot;offset&quot;:{&quot;x&quot;:0,&quot;y&quot;:0},&quot;bending&quot;:0.1,&quot;firstElementIsHead&quot;:true,&quot;customized&quot;:false}},&quot;73a29c33-0c8e-49a7-aeee-3706826b3a30&quot;:{&quot;type&quot;:&quot;FIGURE_OBJECT&quot;,&quot;id&quot;:&quot;73a29c33-0c8e-49a7-aeee-3706826b3a30&quot;,&quot;relativeTransform&quot;:{&quot;translate&quot;:{&quot;x&quot;:-178.33730461449326,&quot;y&quot;:141.3349425318308},&quot;rotate&quot;:1.2217304763960305e-16,&quot;skewX&quot;:4.570902994531283e-32},&quot;layout&quot;:{&quot;sizeRatio&quot;:{&quot;x&quot;:0.88,&quot;y&quot;:0.88},&quot;keepAspectRatio&quot;:true},&quot;opacity&quot;:1,&quot;path&quot;:{&quot;type&quot;:&quot;ELLIPSE&quot;,&quot;size&quot;:{&quot;x&quot;:20.80505294357594,&quot;y&quot;:20.410780057886864}},&quot;pathStyles&quot;:[{&quot;type&quot;:&quot;FILL&quot;,&quot;fillStyle&quot;:&quot;rgba(246, 244, 214, 1)&quot;},{&quot;type&quot;:&quot;STROKE&quot;,&quot;strokeStyle&quot;:&quot;rgba(149, 122, 42, 1)&quot;,&quot;lineWidth&quot;:1.2208780011424791,&quot;lineJoin&quot;:&quot;round&quot;}],&quot;isLocked&quot;:false,&quot;parent&quot;:{&quot;type&quot;:&quot;CHILD&quot;,&quot;parentId&quot;:&quot;48f442fb-69e2-4470-995a-e948e32d3caa&quot;,&quot;order&quot;:&quot;87&quot;}},&quot;7ae580c1-0d73-49c8-b83a-f16129acd750&quot;:{&quot;type&quot;:&quot;FIGURE_OBJECT&quot;,&quot;id&quot;:&quot;7ae580c1-0d73-49c8-b83a-f16129acd750&quot;,&quot;relativeTransform&quot;:{&quot;translate&quot;:{&quot;x&quot;:0,&quot;y&quot;:0},&quot;rotate&quot;:0,&quot;skewX&quot;:1.2035650666390203e-31},&quot;text&quot;:{&quot;textData&quot;:{&quot;lineSpacing&quot;:&quot;normal&quot;,&quot;alignment&quot;:&quot;center&quot;,&quot;lines&quot;:[{&quot;runs&quot;:[{&quot;style&quot;:{&quot;fontFamily&quot;:&quot;Roboto&quot;,&quot;fontSize&quot;:9.507116034037702,&quot;color&quot;:&quot;rgb(0,0,0)&quot;,&quot;fontWeight&quot;:&quot;bold&quot;,&quot;fontStyle&quot;:&quot;normal&quot;,&quot;decoration&quot;:&quot;none&quot;,&quot;script&quot;:&quot;none&quot;},&quot;range&quot;:[0,2]}],&quot;text&quot;:&quot;Phe&quot;,&quot;baseStyle&quot;:{&quot;fontFamily&quot;:&quot;Roboto&quot;,&quot;fontSize&quot;:9.507116034037702,&quot;color&quot;:&quot;rgb(0,0,0)&quot;,&quot;fontWeight&quot;:&quot;normal&quot;,&quot;fontStyle&quot;:&quot;normal&quot;,&quot;decoration&quot;:&quot;none&quot;,&quot;script&quot;:&quot;none&quot;}}],&quot;verticalAlign&quot;:&quot;TOP&quot;},&quot;size&quot;:{&quot;x&quot;:18.308446590346826,&quot;y&quot;:11.986158293507852},&quot;targetSize&quot;:{&quot;x&quot;:18.308446590346826,&quot;y&quot;:2},&quot;format&quot;:&quot;BETTER_TEXT&quot;,&quot;verticalAlign&quot;:&quot;TOP&quot;},&quot;parent&quot;:{&quot;type&quot;:&quot;CHILD&quot;,&quot;parentId&quot;:&quot;73a29c33-0c8e-49a7-aeee-3706826b3a30&quot;,&quot;order&quot;:&quot;5&quot;}},&quot;216fc639-89b9-4c72-b165-1ab2194cc0fa&quot;:{&quot;type&quot;:&quot;FIGURE_OBJECT&quot;,&quot;id&quot;:&quot;216fc639-89b9-4c72-b165-1ab2194cc0fa&quot;,&quot;relativeTransform&quot;:{&quot;translate&quot;:{&quot;x&quot;:-156.39302444066166,&quot;y&quot;:141.14880897780884},&quot;rotate&quot;:1.2217304763960305e-16,&quot;skewX&quot;:4.570902994531283e-32},&quot;layout&quot;:{&quot;sizeRatio&quot;:{&quot;x&quot;:0.88,&quot;y&quot;:0.88},&quot;keepAspectRatio&quot;:true},&quot;opacity&quot;:1,&quot;path&quot;:{&quot;type&quot;:&quot;ELLIPSE&quot;,&quot;size&quot;:{&quot;x&quot;:20.65900491369748,&quot;y&quot;:20.65900491369749}},&quot;pathStyles&quot;:[{&quot;type&quot;:&quot;FILL&quot;,&quot;fillStyle&quot;:&quot;rgba(249, 224, 222, 1)&quot;},{&quot;type&quot;:&quot;STROKE&quot;,&quot;strokeStyle&quot;:&quot;rgba(157, 52, 60, 1)&quot;,&quot;lineWidth&quot;:1.2030141203578582,&quot;lineJoin&quot;:&quot;round&quot;}],&quot;isLocked&quot;:false,&quot;parent&quot;:{&quot;type&quot;:&quot;CHILD&quot;,&quot;parentId&quot;:&quot;48f442fb-69e2-4470-995a-e948e32d3caa&quot;,&quot;order&quot;:&quot;9&quot;}},&quot;89f2a4a9-a992-4414-9bba-9dcdcf627d03&quot;:{&quot;type&quot;:&quot;FIGURE_OBJECT&quot;,&quot;id&quot;:&quot;89f2a4a9-a992-4414-9bba-9dcdcf627d03&quot;,&quot;relativeTransform&quot;:{&quot;translate&quot;:{&quot;x&quot;:0,&quot;y&quot;:0},&quot;rotate&quot;:0,&quot;skewX&quot;:1.2035650666390205e-31},&quot;text&quot;:{&quot;textData&quot;:{&quot;lineSpacing&quot;:&quot;normal&quot;,&quot;alignment&quot;:&quot;center&quot;,&quot;lines&quot;:[{&quot;runs&quot;:[{&quot;style&quot;:{&quot;fontFamily&quot;:&quot;Roboto&quot;,&quot;fontSize&quot;:9.507116034037702,&quot;color&quot;:&quot;rgb(0,0,0)&quot;,&quot;fontWeight&quot;:&quot;bold&quot;,&quot;fontStyle&quot;:&quot;normal&quot;,&quot;decoration&quot;:&quot;none&quot;,&quot;script&quot;:&quot;none&quot;},&quot;range&quot;:[0,2]}],&quot;text&quot;:&quot;Leu&quot;,&quot;baseStyle&quot;:{&quot;fontFamily&quot;:&quot;Roboto&quot;,&quot;fontSize&quot;:9.507116034037702,&quot;color&quot;:&quot;rgb(0,0,0)&quot;,&quot;fontWeight&quot;:&quot;normal&quot;,&quot;fontStyle&quot;:&quot;normal&quot;,&quot;decoration&quot;:&quot;none&quot;,&quot;script&quot;:&quot;none&quot;}}],&quot;verticalAlign&quot;:&quot;TOP&quot;},&quot;size&quot;:{&quot;x&quot;:18.179924324053783,&quot;y&quot;:11.986158293507852},&quot;targetSize&quot;:{&quot;x&quot;:18.179924324053783,&quot;y&quot;:2},&quot;format&quot;:&quot;BETTER_TEXT&quot;,&quot;verticalAlign&quot;:&quot;TOP&quot;},&quot;parent&quot;:{&quot;type&quot;:&quot;CHILD&quot;,&quot;parentId&quot;:&quot;216fc639-89b9-4c72-b165-1ab2194cc0fa&quot;,&quot;order&quot;:&quot;5&quot;}},&quot;09c9f37d-5a33-4eea-9d40-131ec3d0d43c&quot;:{&quot;type&quot;:&quot;FIGURE_OBJECT&quot;,&quot;id&quot;:&quot;09c9f37d-5a33-4eea-9d40-131ec3d0d43c&quot;,&quot;relativeTransform&quot;:{&quot;translate&quot;:{&quot;x&quot;:-134.46091083705386,&quot;y&quot;:141.1488089778087},&quot;rotate&quot;:1.2217304763960305e-16,&quot;skewX&quot;:-4.570902994531283e-32},&quot;layout&quot;:{&quot;sizeRatio&quot;:{&quot;x&quot;:0.88,&quot;y&quot;:0.88},&quot;keepAspectRatio&quot;:true},&quot;opacity&quot;:1,&quot;path&quot;:{&quot;type&quot;:&quot;ELLIPSE&quot;,&quot;size&quot;:{&quot;x&quot;:20.659004913697494,&quot;y&quot;:20.659004913697487}},&quot;pathStyles&quot;:[{&quot;type&quot;:&quot;FILL&quot;,&quot;fillStyle&quot;:&quot;rgba(224, 244, 218, 1)&quot;},{&quot;type&quot;:&quot;STROKE&quot;,&quot;strokeStyle&quot;:&quot;rgba(53, 105, 32, 1)&quot;,&quot;lineWidth&quot;:1.34361563594027,&quot;lineJoin&quot;:&quot;round&quot;}],&quot;isLocked&quot;:false,&quot;parent&quot;:{&quot;type&quot;:&quot;CHILD&quot;,&quot;parentId&quot;:&quot;48f442fb-69e2-4470-995a-e948e32d3caa&quot;,&quot;order&quot;:&quot;92&quot;}},&quot;b3e1fa50-6bf0-4fa5-bfda-070fd54b675c&quot;:{&quot;type&quot;:&quot;FIGURE_OBJECT&quot;,&quot;id&quot;:&quot;b3e1fa50-6bf0-4fa5-bfda-070fd54b675c&quot;,&quot;relativeTransform&quot;:{&quot;translate&quot;:{&quot;x&quot;:0,&quot;y&quot;:0},&quot;rotate&quot;:0,&quot;skewX&quot;:-9.94526681030999e-31},&quot;text&quot;:{&quot;textData&quot;:{&quot;lineSpacing&quot;:&quot;normal&quot;,&quot;alignment&quot;:&quot;center&quot;,&quot;lines&quot;:[{&quot;runs&quot;:[{&quot;style&quot;:{&quot;fontFamily&quot;:&quot;Roboto&quot;,&quot;fontSize&quot;:9.507116034037702,&quot;color&quot;:&quot;rgb(0,0,0)&quot;,&quot;fontWeight&quot;:&quot;bold&quot;,&quot;fontStyle&quot;:&quot;normal&quot;,&quot;decoration&quot;:&quot;none&quot;,&quot;script&quot;:&quot;none&quot;},&quot;range&quot;:[0,2]}],&quot;text&quot;:&quot;Set&quot;,&quot;baseStyle&quot;:{&quot;fontFamily&quot;:&quot;Roboto&quot;,&quot;fontSize&quot;:9.507116034037702,&quot;color&quot;:&quot;rgb(0,0,0)&quot;,&quot;fontWeight&quot;:&quot;normal&quot;,&quot;fontStyle&quot;:&quot;normal&quot;,&quot;decoration&quot;:&quot;none&quot;,&quot;script&quot;:&quot;none&quot;}}],&quot;verticalAlign&quot;:&quot;TOP&quot;},&quot;size&quot;:{&quot;x&quot;:18.179924324053797,&quot;y&quot;:11.67350712516876},&quot;targetSize&quot;:{&quot;x&quot;:18.179924324053797,&quot;y&quot;:2},&quot;format&quot;:&quot;BETTER_TEXT&quot;,&quot;verticalAlign&quot;:&quot;TOP&quot;},&quot;parent&quot;:{&quot;type&quot;:&quot;CHILD&quot;,&quot;parentId&quot;:&quot;09c9f37d-5a33-4eea-9d40-131ec3d0d43c&quot;,&quot;order&quot;:&quot;5&quot;}},&quot;68858bcf-efc9-4910-9720-5f3b4f1f3265&quot;:{&quot;type&quot;:&quot;FIGURE_OBJECT&quot;,&quot;id&quot;:&quot;68858bcf-efc9-4910-9720-5f3b4f1f3265&quot;,&quot;relativeTransform&quot;:{&quot;translate&quot;:{&quot;x&quot;:-113.19534867213979,&quot;y&quot;:141.22681860625366},&quot;rotate&quot;:1.2217304763960305e-16,&quot;skewX&quot;:4.570902994531283e-32},&quot;layout&quot;:{&quot;sizeRatio&quot;:{&quot;x&quot;:0.88,&quot;y&quot;:0.88},&quot;keepAspectRatio&quot;:true},&quot;opacity&quot;:1,&quot;path&quot;:{&quot;type&quot;:&quot;ELLIPSE&quot;,&quot;size&quot;:{&quot;x&quot;:20.65900491369749,&quot;y&quot;:20.659004913697494}},&quot;pathStyles&quot;:[{&quot;type&quot;:&quot;FILL&quot;,&quot;fillStyle&quot;:&quot;rgba(244, 224, 250, 1)&quot;},{&quot;type&quot;:&quot;STROKE&quot;,&quot;strokeStyle&quot;:&quot;rgba(135, 66, 144, 1)&quot;,&quot;lineWidth&quot;:1.187967487524318,&quot;lineJoin&quot;:&quot;round&quot;}],&quot;isLocked&quot;:false,&quot;parent&quot;:{&quot;type&quot;:&quot;CHILD&quot;,&quot;parentId&quot;:&quot;48f442fb-69e2-4470-995a-e948e32d3caa&quot;,&quot;order&quot;:&quot;95&quot;}},&quot;f6809450-79e0-45a2-ba8b-b9917fa1d3d1&quot;:{&quot;type&quot;:&quot;FIGURE_OBJECT&quot;,&quot;id&quot;:&quot;f6809450-79e0-45a2-ba8b-b9917fa1d3d1&quot;,&quot;relativeTransform&quot;:{&quot;translate&quot;:{&quot;x&quot;:0,&quot;y&quot;:0},&quot;rotate&quot;:0,&quot;skewX&quot;:1.2035650666390203e-31},&quot;text&quot;:{&quot;textData&quot;:{&quot;lineSpacing&quot;:&quot;normal&quot;,&quot;alignment&quot;:&quot;center&quot;,&quot;lines&quot;:[{&quot;runs&quot;:[{&quot;style&quot;:{&quot;fontFamily&quot;:&quot;Roboto&quot;,&quot;fontSize&quot;:9.507116034037702,&quot;color&quot;:&quot;rgb(0,0,0)&quot;,&quot;fontWeight&quot;:&quot;bold&quot;,&quot;fontStyle&quot;:&quot;normal&quot;,&quot;decoration&quot;:&quot;none&quot;,&quot;script&quot;:&quot;none&quot;},&quot;range&quot;:[0,2]}],&quot;text&quot;:&quot;Cys&quot;,&quot;baseStyle&quot;:{&quot;fontFamily&quot;:&quot;Roboto&quot;,&quot;fontSize&quot;:9.507116034037702,&quot;color&quot;:&quot;rgb(0,0,0)&quot;,&quot;fontWeight&quot;:&quot;normal&quot;,&quot;fontStyle&quot;:&quot;normal&quot;,&quot;decoration&quot;:&quot;none&quot;,&quot;script&quot;:&quot;none&quot;}}],&quot;verticalAlign&quot;:&quot;TOP&quot;},&quot;size&quot;:{&quot;x&quot;:18.179924324053786,&quot;y&quot;:11.986158293507852},&quot;targetSize&quot;:{&quot;x&quot;:18.179924324053786,&quot;y&quot;:2},&quot;format&quot;:&quot;BETTER_TEXT&quot;,&quot;verticalAlign&quot;:&quot;TOP&quot;},&quot;parent&quot;:{&quot;type&quot;:&quot;CHILD&quot;,&quot;parentId&quot;:&quot;68858bcf-efc9-4910-9720-5f3b4f1f3265&quot;,&quot;order&quot;:&quot;5&quot;}},&quot;61b2122f-5c67-44f6-943a-edaa6d850f0c&quot;:{&quot;relativeTransform&quot;:{&quot;translate&quot;:{&quot;x&quot;:42.65465928232778,&quot;y&quot;:139.0516667024157},&quot;rotate&quot;:-3.141592653589793},&quot;type&quot;:&quot;FIGURE_OBJECT&quot;,&quot;id&quot;:&quot;61b2122f-5c67-44f6-943a-edaa6d850f0c&quot;,&quot;name&quot;:&quot;Peptide brush (wavy)&quot;,&quot;opacity&quot;:1,&quot;source&quot;:{&quot;id&quot;:&quot;6169d24efc595f00a85d7bcc&quot;,&quot;type&quot;:&quot;ASSETS&quot;},&quot;path&quot;:{&quot;type&quot;:&quot;POLY_LINE&quot;,&quot;points&quot;:[{&quot;x&quot;:-74.65811071250401,&quot;y&quot;:-10.670297674263743},{&quot;x&quot;:-31.762590121839406,&quot;y&quot;:7.7526062164840495},{&quot;x&quot;:24.6349668874379,&quot;y&quot;:-13.796017994674353},{&quot;x&quot;:72.08491917472064,&quot;y&quot;:-3.8383910959902363}],&quot;closed&quot;:false},&quot;pathStyles&quot;:[{&quot;type&quot;:&quot;FILL&quot;,&quot;fillStyle&quot;:&quot;rgba(0,0,0,0)&quot;},{&quot;type&quot;:&quot;STROKE&quot;,&quot;strokeStyle&quot;:&quot;rgba(0,0,0,0)&quot;,&quot;lineWidth&quot;:7.594277425678377,&quot;lineJoin&quot;:&quot;round&quot;}],&quot;pathSmoothing&quot;:{&quot;type&quot;:&quot;CATMULL_SMOOTHING&quot;,&quot;smoothing&quot;:0.2},&quot;pathPattern&quot;:{&quot;type&quot;:&quot;ROW&quot;,&quot;patternId&quot;:&quot;ddb0a2bc-040b-451b-893f-50ef236aba44&quot;,&quot;patternTransform&quot;:{&quot;translate&quot;:{&quot;x&quot;:0,&quot;y&quot;:-0.5},&quot;rotate&quot;:0,&quot;skewX&quot;:0,&quot;scale&quot;:{&quot;x&quot;:0.006666666666666667,&quot;y&quot;:0.006666666666666668}},&quot;xUnits&quot;:&quot;STROKE_WIDTH&quot;,&quot;yUnits&quot;:&quot;STROKE_WIDTH&quot;,&quot;bending&quot;:true,&quot;repeat&quot;:{&quot;distance&quot;:0.9472666422526042,&quot;align&quot;:&quot;LEFT&quot;},&quot;isPremium&quot;:true},&quot;isLocked&quot;:false,&quot;parent&quot;:{&quot;type&quot;:&quot;CHILD&quot;,&quot;parentId&quot;:&quot;852bcabd-d4d5-428d-997b-9ac1522e8ef8&quot;,&quot;order&quot;:&quot;7&quot;},&quot;displayName&quot;:&quot;Peptide brush (wavy)&quot;,&quot;isPremium&quot;:true,&quot;connectorInfo&quot;:{&quot;type&quot;:&quot;CUBIC&quot;,&quot;offset&quot;:{&quot;x&quot;:0,&quot;y&quot;:0},&quot;bending&quot;:0.1,&quot;customized&quot;:true}},&quot;ddb0a2bc-040b-451b-893f-50ef236aba44&quot;:{&quot;type&quot;:&quot;FIGURE_OBJECT&quot;,&quot;id&quot;:&quot;ddb0a2bc-040b-451b-893f-50ef236aba44&quot;,&quot;relativeTransform&quot;:{&quot;translate&quot;:{&quot;x&quot;:0,&quot;y&quot;:0},&quot;rotate&quot;:0,&quot;skewX&quot;:0,&quot;scale&quot;:{&quot;x&quot;:1,&quot;y&quot;:1}},&quot;source&quot;:{&quot;type&quot;:&quot;ASSETS&quot;,&quot;id&quot;:&quot;6169b883d6c5c90029eaf301&quot;},&quot;name&quot;:&quot;Peptide (for brush)&quot;},&quot;09cc916e-4420-4a67-912b-6716fc6bc468&quot;:{&quot;type&quot;:&quot;FIGURE_OBJECT&quot;,&quot;id&quot;:&quot;09cc916e-4420-4a67-912b-6716fc6bc468&quot;,&quot;parent&quot;:{&quot;type&quot;:&quot;CHILD&quot;,&quot;parentId&quot;:&quot;ddb0a2bc-040b-451b-893f-50ef236aba44&quot;,&quot;order&quot;:&quot;2&quot;},&quot;relativeTransform&quot;:{&quot;translate&quot;:{&quot;x&quot;:71.05,&quot;y&quot;:75},&quot;rotate&quot;:0,&quot;skewX&quot;:0,&quot;scale&quot;:{&quot;x&quot;:1,&quot;y&quot;:1}},&quot;path&quot;:{&quot;type&quot;:&quot;ELLIPSE&quot;,&quot;size&quot;:{&quot;x&quot;:140.64,&quot;y&quot;:140.64}},&quot;pathStyles&quot;:[{&quot;type&quot;:&quot;FILL&quot;,&quot;fillStyle&quot;:&quot;#4b4d4b&quot;}],&quot;opacity&quot;:1},&quot;13e5a4e7-54fc-42b8-9fff-df549be91ab3&quot;:{&quot;type&quot;:&quot;FIGURE_OBJECT&quot;,&quot;id&quot;:&quot;13e5a4e7-54fc-42b8-9fff-df549be91ab3&quot;,&quot;parent&quot;:{&quot;type&quot;:&quot;CHILD&quot;,&quot;parentId&quot;:&quot;ddb0a2bc-040b-451b-893f-50ef236aba44&quot;,&quot;order&quot;:&quot;3&quot;},&quot;relativeTransform&quot;:{&quot;translate&quot;:{&quot;x&quot;:57.75097676719048,&quot;y&quot;:61.71014270091084},&quot;rotate&quot;:-0.7853981633974483,&quot;skewX&quot;:0,&quot;scale&quot;:{&quot;x&quot;:1,&quot;y&quot;:1}},&quot;path&quot;:{&quot;type&quot;:&quot;ELLIPSE&quot;,&quot;size&quot;:{&quot;x&quot;:26.58,&quot;y&quot;:26.58}},&quot;pathStyles&quot;:[{&quot;type&quot;:&quot;FILL&quot;,&quot;fillStyle&quot;:&quot;#818281&quot;}],&quot;opacity&quot;:1},&quot;b3a7625a-04b9-41ec-82f3-fc305b1cb165&quot;:{&quot;type&quot;:&quot;FIGURE_OBJECT&quot;,&quot;id&quot;:&quot;b3a7625a-04b9-41ec-82f3-fc305b1cb165&quot;,&quot;parent&quot;:{&quot;type&quot;:&quot;CHILD&quot;,&quot;parentId&quot;:&quot;ddb0a2bc-040b-451b-893f-50ef236aba44&quot;,&quot;order&quot;:&quot;5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.05,&quot;y&quot;:4.68,&quot;isEndPoint&quot;:true},{&quot;x&quot;:42.60730527881207,&quot;y&quot;:4.675955248150089,&quot;isEndPoint&quot;:false},{&quot;x&quot;:16.96301264088911,&quot;y&quot;:21.806308520930365,&quot;isEndPoint&quot;:false},{&quot;x&quot;:6.075661837108569,&quot;y&quot;:48.08277121738416,&quot;isEndPoint&quot;:true},{&quot;x&quot;:-4.811688966671952,&quot;y&quot;:74.35923391383798,&quot;isEndPoint&quot;:false},{&quot;x&quot;:1.202123159700946,&quot;y&quot;:104.60675962848731,&quot;isEndPoint&quot;:false},{&quot;x&quot;:21.31271548737054,&quot;y&quot;:124.72021223098662,&quot;isEndPoint&quot;:true},{&quot;x&quot;:41.42330781504013,&quot;y&quot;:144.8336648334859,&quot;isEndPoint&quot;:false},{&quot;x&quot;:71.66997795648962,&quot;y&quot;:150.85177861639414,&quot;isEndPoint&quot;:false},{&quot;x&quot;:97.94798875537772,&quot;y&quot;:139.96816488674398,&quot;isEndPoint&quot;:true},{&quot;x&quot;:124.22599955426583,&quot;y&quot;:129.08455115709384,&quot;isEndPoint&quot;:false},{&quot;x&quot;:141.35999971240386,&quot;y&quot;:103.44269500878413,&quot;isEndPoint&quot;:false},{&quot;x&quot;:141.36,&quot;y&quot;:75.00000000000007,&quot;isEndPoint&quot;:true},{&quot;x&quot;:141.36,&quot;y&quot;:36.16724058861945,&quot;isEndPoint&quot;:false},{&quot;x&quot;:109.8827575967114,&quot;y&quot;:4.685521899437333,&quot;isEndPoint&quot;:false},{&quot;x&quot;:71.04999928896474,&quot;y&quot;:4.679999999898911,&quot;isEndPoint&quot;:true}],&quot;closed&quot;:true},{&quot;points&quot;:[{&quot;x&quot;:64.05,&quot;y&quot;:122.37,&quot;isEndPoint&quot;:true},{&quot;x&quot;:40.87340378573094,&quot;y&quot;:122.37404478125082,&quot;isEndPoint&quot;:false},{&quot;x&quot;:19.976675648224685,&quot;y&quot;:108.41591273877026,&quot;isEndPoint&quot;:false},{&quot;x&quot;:11.104573449836096,&quot;y&quot;:87.00469065732723,&quot;isEndPoint&quot;:true},{&quot;x&quot;:2.2324712514474996,&quot;y&quot;:65.59346857588419,&quot;isEndPoint&quot;:false},{&quot;x&quot;:7.132347385679687,&quot;y&quot;:40.9460770133405,&quot;isEndPoint&quot;:false},{&quot;x&quot;:23.519245749862968,&quot;y&quot;:24.55631830732372,&quot;isEndPoint&quot;:true},{&quot;x&quot;:39.90614411404624,&quot;y&quot;:8.166559601306929,&quot;isEndPoint&quot;:false},{&quot;x&quot;:64.5526800998351,&quot;y&quot;:3.2623817018641574,&quot;isEndPoint&quot;:false},{&quot;x&quot;:85.96545035016264,&quot;y&quot;:12.130746751083379,&quot;isEndPoint&quot;:true},{&quot;x&quot;:107.37822060049018,&quot;y&quot;:20.999111800302607,&quot;isEndPoint&quot;:false},{&quot;x&quot;:121.33999964705225,&quot;y&quot;:41.89340343278321,&quot;isEndPoint&quot;:false},{&quot;x&quot;:121.34,&quot;y&quot;:65.07000000000001,&quot;isEndPoint&quot;:true},{&quot;x&quot;:121.34265239637409,&quot;y&quot;:80.26425277384593,&quot;isEndPoint&quot;:false},{&quot;x&quot;:115.30930262531786,&quot;y&quot;:94.83724214670417,&quot;isEndPoint&quot;:false},{&quot;x&quot;:104.56721881764354,&quot;y&quot;:105.58307668195775,&quot;isEndPoint&quot;:true},{&quot;x&quot;:93.82513500996922,&quot;y&quot;:116.32891121721133,&quot;isEndPoint&quot;:false},{&quot;x&quot;:79.2542527738883,&quot;y&quot;:122.36734806656273,&quot;isEndPoint&quot;:false},{&quot;x&quot;:64.05999999998079,&quot;y&quot;:122.37,&quot;isEndPoint&quot;:true}],&quot;closed&quot;:true}]},&quot;pathStyles&quot;:[{&quot;type&quot;:&quot;FILL&quot;,&quot;fillStyle&quot;:&quot;#282928&quot;}],&quot;opacity&quot;:1},&quot;5ea2194d-06a2-4cb2-a8c5-cf2331bef41a&quot;:{&quot;type&quot;:&quot;FIGURE_OBJECT&quot;,&quot;id&quot;:&quot;5ea2194d-06a2-4cb2-a8c5-cf2331bef41a&quot;,&quot;parent&quot;:{&quot;type&quot;:&quot;CHILD&quot;,&quot;parentId&quot;:&quot;ddb0a2bc-040b-451b-893f-50ef236aba44&quot;,&quot;order&quot;:&quot;6&quot;}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104.13,&quot;y&quot;:12.94,&quot;isEndPoint&quot;:true},{&quot;x&quot;:131.28545097685173,&quot;y&quot;:28.541241596983497,&quot;isEndPoint&quot;:false},{&quot;x&quot;:144.62238872372802,&quot;y&quot;:60.40074552608949,&quot;isEndPoint&quot;:false},{&quot;x&quot;:136.67948492379122,&quot;y&quot;:90.6947636872479,&quot;isEndPoint&quot;:true},{&quot;x&quot;:128.73658112385442,&quot;y&quot;:120.9887818484063,&quot;isEndPoint&quot;:false},{&quot;x&quot;:101.48331214795171,&quot;y&quot;:142.2057851523574,&quot;isEndPoint&quot;:false},{&quot;x&quot;:70.16647537908223,&quot;y&quot;:142.4759553128693,&quot;isEndPoint&quot;:true},{&quot;x&quot;:38.84963861021275,&quot;y&quot;:142.74612547338123,&quot;isEndPoint&quot;:false},{&quot;x&quot;:11.234375308989215,&quot;y&quot;:122.00247266398263,&quot;isEndPoint&quot;:false},{&quot;x&quot;:2.769999999999996,&quot;y&quot;:91.85,&quot;isEndPoint&quot;:true},{&quot;x&quot;:10.513772993865011,&quot;y&quot;:123.19992829601524,&quot;isEndPoint&quot;:false},{&quot;x&quot;:38.61404876538476,&quot;y&quot;:145.24627773826586,&quot;isEndPoint&quot;:false},{&quot;x&quot;:70.9061584765796,&quot;y&quot;:145.30689742125972,&quot;isEndPoint&quot;:true},{&quot;x&quot;:103.19826818777446,&quot;y&quot;:145.36751710425358,&quot;isEndPoint&quot;:false},{&quot;x&quot;:131.38111770874696,&quot;y&quot;:123.42682397382798,&quot;isEndPoint&quot;:false},{&quot;x&quot;:139.24253769563393,&quot;y&quot;:92.1061901977438,&quot;isEndPoint&quot;:true},{&quot;x&quot;:147.1039576825209,&quot;y&quot;:60.78555642165962,&quot;isEndPoint&quot;:false},{&quot;x&quot;:132.62307096472415,&quot;y&quot;:28.13634598661814,&quot;isEndPoint&quot;:false},{&quot;x&quot;:104.13000000000002,&quot;y&quot;:12.940000000000012,&quot;isEndPoint&quot;:true}],&quot;closed&quot;:true}},&quot;pathStyles&quot;:[{&quot;type&quot;:&quot;FILL&quot;,&quot;fillStyle&quot;:&quot;#4b4d4b&quot;}],&quot;opacity&quot;:1},&quot;2d23dd4b-21cf-4455-adbe-1189bf760467&quot;:{&quot;type&quot;:&quot;FIGURE_OBJECT&quot;,&quot;id&quot;:&quot;2d23dd4b-21cf-4455-adbe-1189bf760467&quot;,&quot;parent&quot;:{&quot;type&quot;:&quot;CHILD&quot;,&quot;parentId&quot;:&quot;ddb0a2bc-040b-451b-893f-50ef236aba44&quot;,&quot;order&quot;:&quot;7&quot;},&quot;relativeTransform&quot;:{&quot;translate&quot;:{&quot;x&quot;:0,&quot;y&quot;:0},&quot;rotate&quot;:0,&quot;skewX&quot;:0,&quot;scale&quot;:{&quot;x&quot;:1,&quot;y&quot;:1}},&quot;path&quot;:{&quot;type&quot;:&quot;MULTI_SPLINE&quot;,&quot;splines&quot;:[{&quot;points&quot;:[{&quot;x&quot;:71,&quot;y&quot;:9.68,&quot;isEndPoint&quot;:true},{&quot;x&quot;:97.42401449464342,&quot;y&quot;:9.659773406127911,&quot;isEndPoint&quot;:false},{&quot;x&quot;:121.25739780600611,&quot;y&quot;:25.561650019068637,&quot;isEndPoint&quot;:false},{&quot;x&quot;:131.38344865602866,&quot;y&quot;:49.968453277811534,&quot;isEndPoint&quot;:true},{&quot;x&quot;:141.50949950605118,&quot;y&quot;:74.37525653655443,&quot;isEndPoint&quot;:false},{&quot;x&quot;:135.93334601964247,&quot;y&quot;:102.47875013033287,&quot;isEndPoint&quot;:false},{&quot;x&quot;:117.25589599823337,&quot;y&quot;:121.17050798843678,&quot;isEndPoint&quot;:true},{&quot;x&quot;:98.57844597682426,&quot;y&quot;:139.8622658465407,&quot;isEndPoint&quot;:false},{&quot;x&quot;:70.47923059184329,&quot;y&quot;:145.45993809739497,&quot;isEndPoint&quot;:false},{&quot;x&quot;:46.06468041178479,&quot;y&quot;:135.3525798553205,&quot;isEndPoint&quot;:true},{&quot;x&quot;:21.650130231726294,&quot;y&quot;:125.24522161324604,&quot;isEndPoint&quot;:false},{&quot;x&quot;:5.730007741349084,&quot;y&quot;:101.42402223599134,&quot;isEndPoint&quot;:false},{&quot;x&quot;:5.730000000000004,&quot;y&quot;:75,&quot;isEndPoint&quot;:true},{&quot;x&quot;:5.768519938459178,&quot;y&quot;:38.96024060996694,&quot;isEndPoint&quot;:false},{&quot;x&quot;:34.9602806733348,&quot;y&quot;:9.746117564125697,&quot;isEndPoint&quot;:false},{&quot;x&quot;:71.00000000000031,&quot;y&quot;:9.680000000000007,&quot;isEndPoint&quot;:true}],&quot;closed&quot;:false},{&quot;points&quot;:[{&quot;x&quot;:71.00000000000031,&quot;y&quot;:4.680000000000007,&quot;isEndPoint&quot;:true},{&quot;x&quot;:32.1685510436488,&quot;y&quot;:4.702088427326245,&quot;isEndPoint&quot;:false},{&quot;x&quot;:0.7052815302423738,&quot;y&quot;:36.19519905142277,&quot;isEndPoint&quot;:false},{&quot;x&quot;:0.7200050548142514,&quot;y&quot;:75.02665149871288,&quot;isEndPoint&quot;:true},{&quot;x&quot;:0.7347285793861147,&quot;y&quot;:113.858103946003,&quot;isEndPoint&quot;:false},{&quot;x&quot;:32.22187120822011,&quot;y&quot;:145.32734598209748,&quot;isEndPoint&quot;:false},{&quot;x&quot;:71.05332574959704,&quot;y&quot;:145.31998736080965,&quot;isEndPoint&quot;:true},{&quot;x&quot;:109.88478029097395,&quot;y&quot;:145.31262873952176,&quot;isEndPoint&quot;:false},{&quot;x&quot;:141.35999371773914,&quot;y&quot;:113.83145523861155,&quot;isEndPoint&quot;:false},{&quot;x&quot;:141.36,&quot;y&quot;:75.00000000000004,&quot;isEndPoint&quot;:true},{&quot;x&quot;:141.36265836184785,&quot;y&quot;:56.34222970201603,&quot;isEndPoint&quot;:false},{&quot;x&quot;:133.94932710453685,&quot;y&quot;:38.44845462387425,&quot;isEndPoint&quot;:false},{&quot;x&quot;:120.75254038584032,&quot;y&quot;:25.25917034216497,&quot;isEndPoint&quot;:true},{&quot;x&quot;:107.55575366714379,&quot;y&quot;:12.069886060455687,&quot;isEndPoint&quot;:false},{&quot;x&quot;:89.65776576964987,&quot;y&quot;:4.666731590980319,&quot;isEndPoint&quot;:false},{&quot;x&quot;:71.00000000008811,&quot;y&quot;:4.67999999999995,&quot;isEndPoint&quot;:true}],&quot;closed&quot;:true}]},&quot;pathStyles&quot;:[{&quot;type&quot;:&quot;FILL&quot;,&quot;fillStyle&quot;:&quot;#0d0f0d&quot;}],&quot;opacity&quot;:1},&quot;686af799-af0d-4b60-8c06-212641c6f3bd&quot;:{&quot;type&quot;:&quot;FIGURE_OBJECT&quot;,&quot;id&quot;:&quot;686af799-af0d-4b60-8c06-212641c6f3bd&quot;,&quot;path&quot;:{&quot;type&quot;:&quot;POLY_LINE&quot;,&quot;points&quot;:[{&quot;x&quot;:-23.209846823412075,&quot;y&quot;:11.945011520309935},{&quot;x&quot;:-21.100397080828422,&quot;y&quot;:14.083497138138227},{&quot;x&quot;:-14.905711240369465,&quot;y&quot;:12.772347395004504},{&quot;x&quot;:-13.005577297618249,&quot;y&quot;:12.772347395004504}],&quot;closed&quot;:false,&quot;cornerRounding&quot;:{&quot;type&quot;:&quot;ARC_LENGTH&quot;,&quot;global&quot;:42.422691045463836},&quot;selectedObjectIds&quot;:[&quot;686af799-af0d-4b60-8c06-212641c6f3bd&quot;]},&quot;pathStyles&quot;:[{&quot;type&quot;:&quot;FILL&quot;,&quot;fillStyle&quot;:&quot;transparent&quot;},{&quot;type&quot;:&quot;STROKE&quot;,&quot;strokeStyle&quot;:&quot;rgba(6, 36, 43, 1)&quot;,&quot;lineWidth&quot;:1.607510178654405,&quot;lineJoin&quot;:&quot;round&quot;}],&quot;relativeTransform&quot;:{&quot;translate&quot;:{&quot;x&quot;:-225.09646609436925,&quot;y&quot;:113.07640569772578},&quot;rotate&quot;:0.4324576066437965},&quot;parent&quot;:{&quot;type&quot;:&quot;CHILD&quot;,&quot;parentId&quot;:&quot;48f442fb-69e2-4470-995a-e948e32d3caa&quot;,&quot;order&quot;:&quot;1&quot;},&quot;pathMarkers&quot;:{&quot;markerStart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0.3},&quot;orient&quot;:{&quot;type&quot;:&quot;AUTO_START_REVERSE&quot;},&quot;name&quot;:&quot;dot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FILL&quot;,&quot;fillStyle&quot;:&quot;context-stroke-flat&quot;}]}},&quot;connectorInfo&quot;:{&quot;type&quot;:&quot;ELBOW&quot;,&quot;offset&quot;:{&quot;x&quot;:0,&quot;y&quot;:0},&quot;bending&quot;:0.1,&quot;customized&quot;:true}},&quot;b492c74d-b93c-439f-becf-ffaacb7cbe60&quot;:{&quot;relativeTransform&quot;:{&quot;translate&quot;:{&quot;x&quot;:75.21295666390462,&quot;y&quot;:171.95859977837551},&quot;rotate&quot;:0},&quot;type&quot;:&quot;FIGURE_OBJECT&quot;,&quot;id&quot;:&quot;b492c74d-b93c-439f-becf-ffaacb7cbe60&quot;,&quot;name&quot;:&quot;Laptop (oscillations on screen)&quot;,&quot;displayName&quot;:&quot;Laptop (oscillations on screen)&quot;,&quot;opacity&quot;:1,&quot;source&quot;:{&quot;id&quot;:&quot;5dfce2f3c16aa300990a4022&quot;,&quot;type&quot;:&quot;ASSETS&quot;},&quot;pathStyles&quot;:[{&quot;type&quot;:&quot;FILL&quot;,&quot;fillStyle&quot;:&quot;rgb(0,0,0)&quot;}],&quot;isLocked&quot;:false,&quot;parent&quot;:{&quot;type&quot;:&quot;CHILD&quot;,&quot;parentId&quot;:&quot;c56f09ef-a016-452c-9cd0-ed1469ae562f&quot;,&quot;order&quot;:&quot;2&quot;},&quot;isPremium&quot;:true},&quot;2cfe7936-1201-40e2-b789-278e8139c4e9&quot;:{&quot;type&quot;:&quot;FIGURE_OBJECT&quot;,&quot;id&quot;:&quot;2cfe7936-1201-40e2-b789-278e8139c4e9&quot;,&quot;name&quot;:&quot;Laptop&quot;,&quot;relativeTransform&quot;:{&quot;translate&quot;:{&quot;x&quot;:-1.8188691758447264e-14,&quot;y&quot;:1.8188691758447268e-14},&quot;rotate&quot;:0,&quot;skewX&quot;:0,&quot;scale&quot;:{&quot;x&quot;:0.6602308545593433,&quot;y&quot;:0.6602308545593434}},&quot;opacity&quot;:1,&quot;image&quot;:{&quot;url&quot;:&quot;https://icons.biorender.com/biorender/5d93ac0c8398b10004026e43/20191001194720/image/laptop.png&quot;,&quot;fallbackUrl&quot;:&quot;https://res.cloudinary.com/dlcjuc3ej/image/upload/v1569959240/t9the1l1squublg8zrev.svg#/keystone/api/icons/5d93ac0c8398b10004026e43/20191001194720/image/laptop.svg&quot;,&quot;size&quot;:{&quot;x&quot;:223,&quot;y&quot;:182},&quot;isPremium&quot;:false},&quot;source&quot;:{&quot;id&quot;:&quot;5d93ac0c8398b10004026e43&quot;,&quot;type&quot;:&quot;ASSETS&quot;},&quot;pathStyles&quot;:[{&quot;type&quot;:&quot;FILL&quot;,&quot;fillStyle&quot;:&quot;rgb(0,0,0)&quot;}],&quot;isLocked&quot;:false,&quot;parent&quot;:{&quot;type&quot;:&quot;CHILD&quot;,&quot;parentId&quot;:&quot;b492c74d-b93c-439f-becf-ffaacb7cbe60&quot;,&quot;order&quot;:&quot;2&quot;}},&quot;8d0e699d-a943-4f04-8d3c-39da6b1d6831&quot;:{&quot;type&quot;:&quot;FIGURE_OBJECT&quot;,&quot;id&quot;:&quot;8d0e699d-a943-4f04-8d3c-39da6b1d6831&quot;,&quot;relativeTransform&quot;:{&quot;translate&quot;:{&quot;x&quot;:0.35216548911393264,&quot;y&quot;:-16.0903618298655},&quot;rotate&quot;:0},&quot;opacity&quot;:1,&quot;path&quot;:{&quot;type&quot;:&quot;RECT&quot;,&quot;size&quot;:{&quot;x&quot;:112.14199078858123,&quot;y&quot;:65.4787359680731},&quot;cornerRounding&quot;:{&quot;type&quot;:&quot;ARC_LENGTH&quot;,&quot;global&quot;:1.4285365101686474e-14}},&quot;pathStyles&quot;:[{&quot;type&quot;:&quot;FILL&quot;,&quot;fillStyle&quot;:&quot;rgba(255,255,255,1)&quot;},{&quot;type&quot;:&quot;STROKE&quot;,&quot;strokeStyle&quot;:&quot;transparent&quot;,&quot;lineWidth&quot;:0.6399576986382806,&quot;lineJoin&quot;:&quot;round&quot;}],&quot;isLocked&quot;:false,&quot;parent&quot;:{&quot;type&quot;:&quot;CHILD&quot;,&quot;parentId&quot;:&quot;b492c74d-b93c-439f-becf-ffaacb7cbe60&quot;,&quot;order&quot;:&quot;5&quot;}},&quot;c56f09ef-a016-452c-9cd0-ed1469ae562f&quot;:{&quot;type&quot;:&quot;FIGURE_OBJECT&quot;,&quot;id&quot;:&quot;c56f09ef-a016-452c-9cd0-ed1469ae562f&quot;,&quot;parent&quot;:{&quot;type&quot;:&quot;CHILD&quot;,&quot;parentId&quot;:&quot;d4927281-8bd2-4f62-80f5-56a48815707c&quot;,&quot;order&quot;:&quot;7&quot;},&quot;relativeTransform&quot;:{&quot;translate&quot;:{&quot;x&quot;:0,&quot;y&quot;:0},&quot;rotate&quot;:0}},&quot;f6193416-0fd2-4fba-aae8-86d19fbed04c&quot;:{&quot;type&quot;:&quot;FIGURE_OBJECT&quot;,&quot;id&quot;:&quot;f6193416-0fd2-4fba-aae8-86d19fbed04c&quot;,&quot;parent&quot;:{&quot;type&quot;:&quot;CHILD&quot;,&quot;parentId&quot;:&quot;d4927281-8bd2-4f62-80f5-56a48815707c&quot;,&quot;order&quot;:&quot;2&quot;},&quot;relativeTransform&quot;:{&quot;translate&quot;:{&quot;x&quot;:0,&quot;y&quot;:0},&quot;rotate&quot;:0}},&quot;d4927281-8bd2-4f62-80f5-56a48815707c&quot;:{&quot;type&quot;:&quot;FIGURE_OBJECT&quot;,&quot;id&quot;:&quot;d4927281-8bd2-4f62-80f5-56a48815707c&quot;,&quot;parent&quot;:{&quot;type&quot;:&quot;CHILD&quot;,&quot;parentId&quot;:&quot;852bcabd-d4d5-428d-997b-9ac1522e8ef8&quot;,&quot;order&quot;:&quot;5&quot;},&quot;relativeTransform&quot;:{&quot;translate&quot;:{&quot;x&quot;:0,&quot;y&quot;:0},&quot;rotate&quot;:0}},&quot;852bcabd-d4d5-428d-997b-9ac1522e8ef8&quot;:{&quot;type&quot;:&quot;FIGURE_OBJECT&quot;,&quot;id&quot;:&quot;852bcabd-d4d5-428d-997b-9ac1522e8ef8&quot;,&quot;parent&quot;:{&quot;type&quot;:&quot;CHILD&quot;,&quot;parentId&quot;:&quot;84db70a3-f4e7-4b1a-98b5-07935352d081&quot;,&quot;order&quot;:&quot;5&quot;},&quot;relativeTransform&quot;:{&quot;translate&quot;:{&quot;x&quot;:0,&quot;y&quot;:0},&quot;rotate&quot;:0}},&quot;84db70a3-f4e7-4b1a-98b5-07935352d081&quot;:{&quot;type&quot;:&quot;FIGURE_OBJECT&quot;,&quot;id&quot;:&quot;84db70a3-f4e7-4b1a-98b5-07935352d081&quot;,&quot;parent&quot;:{&quot;type&quot;:&quot;CHILD&quot;,&quot;parentId&quot;:&quot;43dc5ae6-1070-4be2-9dfb-36ec2fac4a77&quot;,&quot;order&quot;:&quot;2&quot;},&quot;relativeTransform&quot;:{&quot;translate&quot;:{&quot;x&quot;:-242.97618937511976,&quot;y&quot;:-87.55597676977416},&quot;rotate&quot;:0}},&quot;ad4342c9-fd7b-412c-9760-d85642cf04c3&quot;:{&quot;relativeTransform&quot;:{&quot;translate&quot;:{&quot;x&quot;:112.90889367184089,&quot;y&quot;:69.28683724205985},&quot;rotate&quot;:0},&quot;type&quot;:&quot;FIGURE_OBJECT&quot;,&quot;id&quot;:&quot;ad4342c9-fd7b-412c-9760-d85642cf04c3&quot;,&quot;name&quot;:&quot;Correlation plot (low positive, generic)&quot;,&quot;displayName&quot;:&quot;Correlation plot (low positive, generic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ca4d3e50-fce5-499f-9ef7-039cdc6ec17a&quot;,&quot;order&quot;:&quot;2&quot;},&quot;isPremium&quot;:true},&quot;adae7f0d-2c96-45c7-8264-171012ff8793&quot;:{&quot;type&quot;:&quot;FIGURE_OBJECT&quot;,&quot;id&quot;:&quot;adae7f0d-2c96-45c7-8264-171012ff8793&quot;,&quot;relativeTransform&quot;:{&quot;translate&quot;:{&quot;x&quot;:3.4470517880643143,&quot;y&quot;:-12.533898902303749},&quot;rotate&quot;:0},&quot;opacity&quot;:1,&quot;path&quot;:{&quot;type&quot;:&quot;POLY_LINE&quot;,&quot;points&quot;:[{&quot;x&quot;:36.24229768415631,&quot;y&quot;:-29.67338122890299},{&quot;x&quot;:-36.24229768415631,&quot;y&quot;:29.67338122890299}],&quot;closed&quot;:false},&quot;pathStyles&quot;:[{&quot;type&quot;:&quot;FILL&quot;,&quot;fillStyle&quot;:&quot;transparent&quot;},{&quot;type&quot;:&quot;STROKE&quot;,&quot;strokeStyle&quot;:&quot;rgba(21,82,137,1)&quot;,&quot;lineWidth&quot;:1.1163674932462622,&quot;lineJoin&quot;:&quot;round&quot;,&quot;dashArray&quot;:[0,0]}],&quot;isLocked&quot;:false,&quot;parent&quot;:{&quot;type&quot;:&quot;CHILD&quot;,&quot;parentId&quot;:&quot;ad4342c9-fd7b-412c-9760-d85642cf04c3&quot;,&quot;order&quot;:&quot;2&quot;}},&quot;b89a6008-4048-49cf-a451-31441960b5b6&quot;:{&quot;type&quot;:&quot;FIGURE_OBJECT&quot;,&quot;id&quot;:&quot;b89a6008-4048-49cf-a451-31441960b5b6&quot;,&quot;relativeTransform&quot;:{&quot;translate&quot;:{&quot;x&quot;:0,&quot;y&quot;:2.5751701346732373e-14},&quot;rotate&quot;:0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ad4342c9-fd7b-412c-9760-d85642cf04c3&quot;,&quot;order&quot;:&quot;5&quot;}},&quot;c06c48e2-a8bc-410b-8687-a8573a10c999&quot;:{&quot;type&quot;:&quot;FIGURE_OBJECT&quot;,&quot;id&quot;:&quot;c06c48e2-a8bc-410b-8687-a8573a10c999&quot;,&quot;name&quot;:&quot;Circle&quot;,&quot;relativeTransform&quot;:{&quot;translate&quot;:{&quot;x&quot;:-23.681331578854124,&quot;y&quot;:-11.008395276340535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05&quot;}},&quot;dc8fb388-e6ac-480d-8d3f-b1c95994e072&quot;:{&quot;type&quot;:&quot;FIGURE_OBJECT&quot;,&quot;id&quot;:&quot;dc8fb388-e6ac-480d-8d3f-b1c95994e072&quot;,&quot;name&quot;:&quot;Circle&quot;,&quot;relativeTransform&quot;:{&quot;translate&quot;:{&quot;x&quot;:-7.825326342035739,&quot;y&quot;:-7.3841655079249024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1&quot;}},&quot;5bad8398-7f65-4beb-b8af-e52566bc49bf&quot;:{&quot;type&quot;:&quot;FIGURE_OBJECT&quot;,&quot;id&quot;:&quot;5bad8398-7f65-4beb-b8af-e52566bc49bf&quot;,&quot;name&quot;:&quot;Circle&quot;,&quot;relativeTransform&quot;:{&quot;translate&quot;:{&quot;x&quot;:33.40028727369207,&quot;y&quot;:-36.823651909036975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2&quot;}},&quot;1c2275a6-83e0-4db8-b92b-ed502690e436&quot;:{&quot;type&quot;:&quot;FIGURE_OBJECT&quot;,&quot;id&quot;:&quot;1c2275a6-83e0-4db8-b92b-ed502690e436&quot;,&quot;name&quot;:&quot;Circle&quot;,&quot;relativeTransform&quot;:{&quot;translate&quot;:{&quot;x&quot;:19.3563969210815,&quot;y&quot;:-10.102337834236627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25&quot;}},&quot;9538c7e0-b071-4425-bfa7-fe0bb843952b&quot;:{&quot;type&quot;:&quot;FIGURE_OBJECT&quot;,&quot;id&quot;:&quot;9538c7e0-b071-4425-bfa7-fe0bb843952b&quot;,&quot;name&quot;:&quot;Circle&quot;,&quot;relativeTransform&quot;:{&quot;translate&quot;:{&quot;x&quot;:5.312506568470927,&quot;y&quot;:9.377897170997395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3&quot;}},&quot;d235300b-a1b0-4d6c-9b01-8a117a66f2aa&quot;:{&quot;type&quot;:&quot;FIGURE_OBJECT&quot;,&quot;id&quot;:&quot;d235300b-a1b0-4d6c-9b01-8a117a66f2aa&quot;,&quot;name&quot;:&quot;Circle&quot;,&quot;relativeTransform&quot;:{&quot;translate&quot;:{&quot;x&quot;:1.2352480790033415,&quot;y&quot;:-31.847716444730416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5&quot;}},&quot;0b976964-8658-436d-ac05-80e76fe94227&quot;:{&quot;type&quot;:&quot;FIGURE_OBJECT&quot;,&quot;id&quot;:&quot;0b976964-8658-436d-ac05-80e76fe94227&quot;,&quot;name&quot;:&quot;Circle&quot;,&quot;relativeTransform&quot;:{&quot;translate&quot;:{&quot;x&quot;:-30.023733673581482,&quot;y&quot;:13.915564848781862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55&quot;}},&quot;934c4412-a837-4351-ad17-7832550962b9&quot;:{&quot;type&quot;:&quot;FIGURE_OBJECT&quot;,&quot;id&quot;:&quot;934c4412-a837-4351-ad17-7832550962b9&quot;,&quot;name&quot;:&quot;Circle&quot;,&quot;relativeTransform&quot;:{&quot;translate&quot;:{&quot;x&quot;:32.494229831588164,&quot;y&quot;:-17.803826092119845},&quot;rotate&quot;:0,&quot;skewX&quot;:0,&quot;scale&quot;:{&quot;x&quot;:0.023688200260182805,&quot;y&quot;:0.023560562812249965}},&quot;opacity&quot;:1,&quot;image&quot;:{&quot;url&quot;:&quot;https://icons.biorender.com/biorender/5be5e4517664d21200a3f4c1/circle-2.png&quot;,&quot;fallbackUrl&quot;:&quot;https://res.cloudinary.com/dlcjuc3ej/image/upload/v1541792842/qobjd20usamu5z2wjnwi.svg#/keystone/api/icons/5be5e4517664d21200a3f4c1/circle-2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b89a6008-4048-49cf-a451-31441960b5b6&quot;,&quot;order&quot;:&quot;6&quot;}},&quot;941a7001-2329-4e8b-9376-c14eb460c5e5&quot;:{&quot;type&quot;:&quot;FIGURE_OBJECT&quot;,&quot;id&quot;:&quot;941a7001-2329-4e8b-9376-c14eb460c5e5&quot;,&quot;relativeTransform&quot;:{&quot;translate&quot;:{&quot;x&quot;:1.2458289828928732,&quot;y&quot;:-12.794475422618143},&quot;rotate&quot;:0},&quot;opacity&quot;:1,&quot;path&quot;:{&quot;type&quot;:&quot;POLY_LINE&quot;,&quot;points&quot;:[{&quot;x&quot;:-40.20729913774596,&quot;y&quot;:-38.624388703311574},{&quot;x&quot;:-40.20729913774597,&quot;y&quot;:38.62438870331157},{&quot;x&quot;:40.20729913774597,&quot;y&quot;:38.624388703311574}],&quot;closed&quot;:false},&quot;pathStyles&quot;:[{&quot;type&quot;:&quot;FILL&quot;,&quot;fillStyle&quot;:&quot;transparent&quot;},{&quot;type&quot;:&quot;STROKE&quot;,&quot;strokeStyle&quot;:&quot;#232323&quot;,&quot;lineWidth&quot;:1.3590861631558624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b89a6008-4048-49cf-a451-31441960b5b6&quot;,&quot;order&quot;:&quot;7&quot;}},&quot;e5aacf89-026b-4fd0-b8f3-0671e5ebb3a6&quot;:{&quot;type&quot;:&quot;FIGURE_OBJECT&quot;,&quot;id&quot;:&quot;e5aacf89-026b-4fd0-b8f3-0671e5ebb3a6&quot;,&quot;relativeTransform&quot;:{&quot;translate&quot;:{&quot;x&quot;:0.2254940098922744,&quot;y&quot;:38.97232568217092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248459536831263,&quot;color&quot;:&quot;#232323&quot;,&quot;fontWeight&quot;:&quot;normal&quot;,&quot;fontStyle&quot;:&quot;normal&quot;,&quot;decoration&quot;:&quot;none&quot;,&quot;script&quot;:&quot;none&quot;},&quot;range&quot;:[0,13]},{&quot;range&quot;:[14,16],&quot;style&quot;:{&quot;fontWeight&quot;:&quot;normal&quot;,&quot;fontStyle&quot;:&quot;normal&quot;,&quot;script&quot;:&quot;sub&quot;,&quot;fontSize&quot;:7.248459536831263,&quot;fontFamily&quot;:&quot;Roboto&quot;,&quot;color&quot;:&quot;#232323&quot;,&quot;decoration&quot;:&quot;none&quot;}},{&quot;range&quot;:[17,17],&quot;style&quot;:{&quot;fontWeight&quot;:&quot;normal&quot;,&quot;fontStyle&quot;:&quot;normal&quot;,&quot;fontSize&quot;:7.248459536831263,&quot;fontFamily&quot;:&quot;Roboto&quot;,&quot;color&quot;:&quot;#232323&quot;,&quot;decoration&quot;:&quot;none&quot;}}],&quot;text&quot;:&quot;Experimental λmax &quot;}],&quot;verticalAlign&quot;:&quot;TOP&quot;,&quot;_lastCaretLocation&quot;:{&quot;lineIndex&quot;:0,&quot;runIndex&quot;:-1,&quot;charIndex&quot;:-1,&quot;endOfLine&quot;:true}},&quot;size&quot;:{&quot;x&quot;:67.9542677452958,&quot;y&quot;:17.692040037497744},&quot;targetSize&quot;:{&quot;x&quot;:67.9542677452958,&quot;y&quot;:17.692040037497744},&quot;format&quot;:&quot;BETTER_TEXT&quot;,&quot;verticalAlign&quot;:&quot;TOP&quot;},&quot;isLocked&quot;:false,&quot;parent&quot;:{&quot;type&quot;:&quot;CHILD&quot;,&quot;parentId&quot;:&quot;b89a6008-4048-49cf-a451-31441960b5b6&quot;,&quot;order&quot;:&quot;8&quot;}},&quot;a491c3ed-4e38-45ad-a769-cf58f209e752&quot;:{&quot;type&quot;:&quot;FIGURE_OBJECT&quot;,&quot;id&quot;:&quot;a491c3ed-4e38-45ad-a769-cf58f209e752&quot;,&quot;relativeTransform&quot;:{&quot;translate&quot;:{&quot;x&quot;:-42.59764685885505,&quot;y&quot;:-11.00818814248154},&quot;rotate&quot;:-1.570796326794897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7.248459536831263,&quot;color&quot;:&quot;#232323&quot;,&quot;fontWeight&quot;:&quot;normal&quot;,&quot;fontStyle&quot;:&quot;normal&quot;,&quot;decoration&quot;:&quot;none&quot;,&quot;script&quot;:&quot;none&quot;},&quot;range&quot;:[0,10]},{&quot;range&quot;:[11,13],&quot;style&quot;:{&quot;fontWeight&quot;:&quot;normal&quot;,&quot;fontStyle&quot;:&quot;normal&quot;,&quot;script&quot;:&quot;sub&quot;,&quot;fontSize&quot;:7.248459536831263,&quot;fontFamily&quot;:&quot;Roboto&quot;,&quot;color&quot;:&quot;#232323&quot;,&quot;decoration&quot;:&quot;none&quot;}},{&quot;range&quot;:[14,14],&quot;style&quot;:{&quot;fontWeight&quot;:&quot;normal&quot;,&quot;fontStyle&quot;:&quot;normal&quot;,&quot;fontSize&quot;:7.248459536831263,&quot;fontFamily&quot;:&quot;Roboto&quot;,&quot;color&quot;:&quot;#232323&quot;,&quot;decoration&quot;:&quot;none&quot;}}],&quot;text&quot;:&quot;Predicted λmax &quot;}],&quot;verticalAlign&quot;:&quot;TOP&quot;,&quot;_lastCaretLocation&quot;:{&quot;lineIndex&quot;:0,&quot;runIndex&quot;:0,&quot;charIndex&quot;:9}},&quot;size&quot;:{&quot;x&quot;:67.9542677452958,&quot;y&quot;:17.692040037497748},&quot;targetSize&quot;:{&quot;x&quot;:67.9542677452958,&quot;y&quot;:17.692040037497748},&quot;format&quot;:&quot;BETTER_TEXT&quot;,&quot;verticalAlign&quot;:&quot;TOP&quot;},&quot;isLocked&quot;:false,&quot;parent&quot;:{&quot;type&quot;:&quot;CHILD&quot;,&quot;parentId&quot;:&quot;b89a6008-4048-49cf-a451-31441960b5b6&quot;,&quot;order&quot;:&quot;9&quot;}},&quot;1de7e0f4-12c5-432b-a8e9-9a6e66bd261c&quot;:{&quot;relativeTransform&quot;:{&quot;translate&quot;:{&quot;x&quot;:-24.828305007010158,&quot;y&quot;:41.31620122155114},&quot;rotate&quot;:0},&quot;type&quot;:&quot;FIGURE_OBJECT&quot;,&quot;id&quot;:&quot;1de7e0f4-12c5-432b-a8e9-9a6e66bd261c&quot;,&quot;parent&quot;:{&quot;type&quot;:&quot;CHILD&quot;,&quot;parentId&quot;:&quot;31b511e5-16be-4e0e-a1b9-151a2ac96668&quot;,&quot;order&quot;:&quot;2&quot;},&quot;name&quot;:&quot;Machine learning network (representative)&quot;,&quot;displayName&quot;:&quot;Machine learning network (representative)&quot;,&quot;source&quot;:{&quot;id&quot;:&quot;681e3686e1aaedd758689bf5&quot;,&quot;type&quot;:&quot;ASSETS&quot;},&quot;isPremium&quot;:true},&quot;6b606411-8521-4820-88d6-91194dda9aca&quot;:{&quot;type&quot;:&quot;FIGURE_OBJECT&quot;,&quot;id&quot;:&quot;6b606411-8521-4820-88d6-91194dda9aca&quot;,&quot;relativeTransform&quot;:{&quot;translate&quot;:{&quot;x&quot;:0,&quot;y&quot;:0},&quot;rotate&quot;:0},&quot;opacity&quot;:1,&quot;path&quot;:{&quot;type&quot;:&quot;POLY_LINE&quot;,&quot;points&quot;:[{&quot;x&quot;:-38.36710885820548,&quot;y&quot;:47.35527827787901},{&quot;x&quot;:-6.343207805733163,&quot;y&quot;:67.08713927112184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01&quot;},&quot;connectorInfo&quot;:{&quot;connectedObjects&quot;:[{&quot;objectId&quot;:&quot;3a2ffb5f-2545-49cd-9b16-00cfcd7b324a&quot;,&quot;coordinates&quot;:{&quot;x&quot;:1,&quot;y&quot;:0.5}},{&quot;objectId&quot;:&quot;d9d72cae-eb09-4ed8-835e-98db85c5308d&quot;,&quot;coordinates&quot;:{&quot;x&quot;:0,&quot;y&quot;:0.5}}],&quot;type&quot;:&quot;LINE&quot;,&quot;offset&quot;:{&quot;x&quot;:0,&quot;y&quot;:0},&quot;bending&quot;:0.1,&quot;firstElementIsHead&quot;:true,&quot;customized&quot;:false}},&quot;1c125338-80bf-4f46-b8a5-ce87727f8fab&quot;:{&quot;type&quot;:&quot;FIGURE_OBJECT&quot;,&quot;id&quot;:&quot;1c125338-80bf-4f46-b8a5-ce87727f8fab&quot;,&quot;relativeTransform&quot;:{&quot;translate&quot;:{&quot;x&quot;:0,&quot;y&quot;:0},&quot;rotate&quot;:0},&quot;opacity&quot;:1,&quot;path&quot;:{&quot;type&quot;:&quot;POLY_LINE&quot;,&quot;points&quot;:[{&quot;x&quot;:-38.36710885820548,&quot;y&quot;:27.623417284636165},{&quot;x&quot;:-6.343207805733163,&quot;y&quot;:67.08713927112184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02&quot;},&quot;connectorInfo&quot;:{&quot;connectedObjects&quot;:[{&quot;objectId&quot;:&quot;1cf72931-7151-41e5-a356-afa60a2d49c5&quot;,&quot;coordinates&quot;:{&quot;x&quot;:1,&quot;y&quot;:0.5}},{&quot;objectId&quot;:&quot;d9d72cae-eb09-4ed8-835e-98db85c5308d&quot;,&quot;coordinates&quot;:{&quot;x&quot;:0,&quot;y&quot;:0.5}}],&quot;type&quot;:&quot;LINE&quot;,&quot;offset&quot;:{&quot;x&quot;:0,&quot;y&quot;:0},&quot;bending&quot;:0.1,&quot;firstElementIsHead&quot;:true,&quot;customized&quot;:false}},&quot;28fcd59e-951d-43e3-9980-f5606a8b50de&quot;:{&quot;type&quot;:&quot;FIGURE_OBJECT&quot;,&quot;id&quot;:&quot;28fcd59e-951d-43e3-9980-f5606a8b50de&quot;,&quot;relativeTransform&quot;:{&quot;translate&quot;:{&quot;x&quot;:0,&quot;y&quot;:0},&quot;rotate&quot;:0},&quot;opacity&quot;:1,&quot;path&quot;:{&quot;type&quot;:&quot;POLY_LINE&quot;,&quot;points&quot;:[{&quot;x&quot;:-38.36710885820548,&quot;y&quot;:27.623417284636165},{&quot;x&quot;:-6.3432078057331625,&quot;y&quot;:7.89155629139333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05&quot;},&quot;connectorInfo&quot;:{&quot;connectedObjects&quot;:[{&quot;objectId&quot;:&quot;1cf72931-7151-41e5-a356-afa60a2d49c5&quot;,&quot;coordinates&quot;:{&quot;x&quot;:1,&quot;y&quot;:0.5}},{&quot;objectId&quot;:&quot;04d87648-cab9-4258-9941-5b78226cb4ed&quot;,&quot;coordinates&quot;:{&quot;x&quot;:0,&quot;y&quot;:0.5}}],&quot;type&quot;:&quot;LINE&quot;,&quot;offset&quot;:{&quot;x&quot;:0,&quot;y&quot;:0},&quot;bending&quot;:0.1,&quot;firstElementIsHead&quot;:true,&quot;customized&quot;:false}},&quot;532ae90b-5653-4d9e-b505-e344a0f9c641&quot;:{&quot;type&quot;:&quot;FIGURE_OBJECT&quot;,&quot;id&quot;:&quot;532ae90b-5653-4d9e-b505-e344a0f9c641&quot;,&quot;relativeTransform&quot;:{&quot;translate&quot;:{&quot;x&quot;:0,&quot;y&quot;:0},&quot;rotate&quot;:0},&quot;opacity&quot;:1,&quot;path&quot;:{&quot;type&quot;:&quot;POLY_LINE&quot;,&quot;points&quot;:[{&quot;x&quot;:-6.3432078057331625,&quot;y&quot;:-11.84030470184951},{&quot;x&quot;:-38.36710885820548,&quot;y&quot;:27.62341728463616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07&quot;},&quot;connectorInfo&quot;:{&quot;connectedObjects&quot;:[{&quot;objectId&quot;:&quot;65b102f8-27b7-46de-adc3-b8ed55004ef2&quot;,&quot;coordinates&quot;:{&quot;x&quot;:0,&quot;y&quot;:0.5}},{&quot;objectId&quot;:&quot;1cf72931-7151-41e5-a356-afa60a2d49c5&quot;,&quot;coordinates&quot;:{&quot;x&quot;:1,&quot;y&quot;:0.5}}],&quot;type&quot;:&quot;LINE&quot;,&quot;offset&quot;:{&quot;x&quot;:0,&quot;y&quot;:0},&quot;bending&quot;:0.1,&quot;firstElementIsHead&quot;:true,&quot;customized&quot;:false}},&quot;effdeaaa-8939-4bd1-a590-d31587d54df4&quot;:{&quot;type&quot;:&quot;FIGURE_OBJECT&quot;,&quot;id&quot;:&quot;effdeaaa-8939-4bd1-a590-d31587d54df4&quot;,&quot;relativeTransform&quot;:{&quot;translate&quot;:{&quot;x&quot;:0,&quot;y&quot;:0},&quot;rotate&quot;:0},&quot;opacity&quot;:1,&quot;path&quot;:{&quot;type&quot;:&quot;POLY_LINE&quot;,&quot;points&quot;:[{&quot;x&quot;:-38.36710885820548,&quot;y&quot;:7.89155629139333},{&quot;x&quot;:-6.3432078057331625,&quot;y&quot;:-11.84030470184951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12&quot;},&quot;connectorInfo&quot;:{&quot;connectedObjects&quot;:[{&quot;objectId&quot;:&quot;3a9e78c5-d326-4c78-8345-cdcf22e726a6&quot;,&quot;coordinates&quot;:{&quot;x&quot;:1,&quot;y&quot;:0.5}},{&quot;objectId&quot;:&quot;65b102f8-27b7-46de-adc3-b8ed55004ef2&quot;,&quot;coordinates&quot;:{&quot;x&quot;:0,&quot;y&quot;:0.5}}],&quot;type&quot;:&quot;LINE&quot;,&quot;offset&quot;:{&quot;x&quot;:0,&quot;y&quot;:0},&quot;bending&quot;:0.1,&quot;firstElementIsHead&quot;:true,&quot;customized&quot;:false}},&quot;622cf7b2-dfb6-4bdf-a40a-fe85a9300bbb&quot;:{&quot;type&quot;:&quot;FIGURE_OBJECT&quot;,&quot;id&quot;:&quot;622cf7b2-dfb6-4bdf-a40a-fe85a9300bbb&quot;,&quot;relativeTransform&quot;:{&quot;translate&quot;:{&quot;x&quot;:0,&quot;y&quot;:0},&quot;rotate&quot;:0},&quot;opacity&quot;:1,&quot;path&quot;:{&quot;type&quot;:&quot;POLY_LINE&quot;,&quot;points&quot;:[{&quot;x&quot;:-6.3432078057331625,&quot;y&quot;:7.89155629139333},{&quot;x&quot;:-38.36710885820548,&quot;y&quot;:47.35527827787901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15&quot;},&quot;connectorInfo&quot;:{&quot;connectedObjects&quot;:[{&quot;objectId&quot;:&quot;04d87648-cab9-4258-9941-5b78226cb4ed&quot;,&quot;coordinates&quot;:{&quot;x&quot;:0,&quot;y&quot;:0.5}},{&quot;objectId&quot;:&quot;3a2ffb5f-2545-49cd-9b16-00cfcd7b324a&quot;,&quot;coordinates&quot;:{&quot;x&quot;:1,&quot;y&quot;:0.5}}],&quot;type&quot;:&quot;LINE&quot;,&quot;offset&quot;:{&quot;x&quot;:0,&quot;y&quot;:0},&quot;bending&quot;:0.1,&quot;firstElementIsHead&quot;:true,&quot;customized&quot;:false}},&quot;169eadfe-e3d1-4a8e-bf50-e694ebe148d7&quot;:{&quot;type&quot;:&quot;FIGURE_OBJECT&quot;,&quot;id&quot;:&quot;169eadfe-e3d1-4a8e-bf50-e694ebe148d7&quot;,&quot;relativeTransform&quot;:{&quot;translate&quot;:{&quot;x&quot;:0,&quot;y&quot;:0},&quot;rotate&quot;:0},&quot;opacity&quot;:1,&quot;path&quot;:{&quot;type&quot;:&quot;POLY_LINE&quot;,&quot;points&quot;:[{&quot;x&quot;:-38.36710885820548,&quot;y&quot;:47.35527827787901},{&quot;x&quot;:-6.3432078057331625,&quot;y&quot;:27.62341728463616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17&quot;},&quot;connectorInfo&quot;:{&quot;connectedObjects&quot;:[{&quot;objectId&quot;:&quot;3a2ffb5f-2545-49cd-9b16-00cfcd7b324a&quot;,&quot;coordinates&quot;:{&quot;x&quot;:1,&quot;y&quot;:0.5}},{&quot;objectId&quot;:&quot;7d562cc0-c134-4083-bc50-7fe6f1a13e18&quot;,&quot;coordinates&quot;:{&quot;x&quot;:0,&quot;y&quot;:0.5}}],&quot;type&quot;:&quot;LINE&quot;,&quot;offset&quot;:{&quot;x&quot;:0,&quot;y&quot;:0},&quot;bending&quot;:0.1,&quot;firstElementIsHead&quot;:true,&quot;customized&quot;:false}},&quot;95906d0c-c0e8-4be8-9cc0-23419a339fb8&quot;:{&quot;type&quot;:&quot;FIGURE_OBJECT&quot;,&quot;id&quot;:&quot;95906d0c-c0e8-4be8-9cc0-23419a339fb8&quot;,&quot;relativeTransform&quot;:{&quot;translate&quot;:{&quot;x&quot;:0,&quot;y&quot;:0},&quot;rotate&quot;:0},&quot;opacity&quot;:1,&quot;path&quot;:{&quot;type&quot;:&quot;POLY_LINE&quot;,&quot;points&quot;:[{&quot;x&quot;:-6.3432078057331625,&quot;y&quot;:7.89155629139333},{&quot;x&quot;:-38.36710885820548,&quot;y&quot;:7.89155629139333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2&quot;},&quot;connectorInfo&quot;:{&quot;connectedObjects&quot;:[{&quot;objectId&quot;:&quot;04d87648-cab9-4258-9941-5b78226cb4ed&quot;,&quot;coordinates&quot;:{&quot;x&quot;:0,&quot;y&quot;:0.5}},{&quot;objectId&quot;:&quot;3a9e78c5-d326-4c78-8345-cdcf22e726a6&quot;,&quot;coordinates&quot;:{&quot;x&quot;:1,&quot;y&quot;:0.5}}],&quot;type&quot;:&quot;LINE&quot;,&quot;offset&quot;:{&quot;x&quot;:0,&quot;y&quot;:0},&quot;bending&quot;:0.1,&quot;firstElementIsHead&quot;:true,&quot;customized&quot;:false}},&quot;4160ff28-0b07-45be-b776-068aafd7d55c&quot;:{&quot;type&quot;:&quot;FIGURE_OBJECT&quot;,&quot;id&quot;:&quot;4160ff28-0b07-45be-b776-068aafd7d55c&quot;,&quot;relativeTransform&quot;:{&quot;translate&quot;:{&quot;x&quot;:-2.3387683917926667,&quot;y&quot;:27.623417284636165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(252, 222, 88)&quot;},{&quot;type&quot;:&quot;STROKE&quot;,&quot;strokeStyle&quot;:&quot;rgba(130, 73, 26, 1)&quot;,&quot;lineWidth&quot;:0.9727922604307297,&quot;lineJoin&quot;:&quot;round&quot;}],&quot;parent&quot;:{&quot;type&quot;:&quot;CHILD&quot;,&quot;parentId&quot;:&quot;1de7e0f4-12c5-432b-a8e9-9a6e66bd261c&quot;,&quot;order&quot;:&quot;9&quot;}},&quot;c831f0be-40ad-40f6-b366-ce0224490fad&quot;:{&quot;type&quot;:&quot;FIGURE_OBJECT&quot;,&quot;id&quot;:&quot;c831f0be-40ad-40f6-b366-ce0224490fad&quot;,&quot;relativeTransform&quot;:{&quot;translate&quot;:{&quot;x&quot;:-2.3387683917926667,&quot;y&quot;:7.89155629139333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(252, 222, 88)&quot;},{&quot;type&quot;:&quot;STROKE&quot;,&quot;strokeStyle&quot;:&quot;rgba(130, 73, 26, 1)&quot;,&quot;lineWidth&quot;:0.9727922604307297,&quot;lineJoin&quot;:&quot;round&quot;}],&quot;parent&quot;:{&quot;type&quot;:&quot;CHILD&quot;,&quot;parentId&quot;:&quot;1de7e0f4-12c5-432b-a8e9-9a6e66bd261c&quot;,&quot;order&quot;:&quot;9&quot;}},&quot;9c879af6-4cea-447b-bf23-eb7589a54aff&quot;:{&quot;type&quot;:&quot;FIGURE_OBJECT&quot;,&quot;id&quot;:&quot;9c879af6-4cea-447b-bf23-eb7589a54aff&quot;,&quot;relativeTransform&quot;:{&quot;translate&quot;:{&quot;x&quot;:29.396103563334087,&quot;y&quot;:17.75748678801475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a(200, 77, 76, 1)&quot;},{&quot;type&quot;:&quot;STROKE&quot;,&quot;strokeStyle&quot;:&quot;rgba(107, 21, 25, 1)&quot;,&quot;lineWidth&quot;:0.9727922604307297,&quot;lineJoin&quot;:&quot;round&quot;}],&quot;parent&quot;:{&quot;type&quot;:&quot;CHILD&quot;,&quot;parentId&quot;:&quot;1de7e0f4-12c5-432b-a8e9-9a6e66bd261c&quot;,&quot;order&quot;:&quot;97&quot;}},&quot;d9421f54-aa73-4d47-9441-6bd240221210&quot;:{&quot;type&quot;:&quot;FIGURE_OBJECT&quot;,&quot;id&quot;:&quot;d9421f54-aa73-4d47-9441-6bd240221210&quot;,&quot;relativeTransform&quot;:{&quot;translate&quot;:{&quot;x&quot;:-2.3387683917926667,&quot;y&quot;:-11.84030470184951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(252, 222, 88)&quot;},{&quot;type&quot;:&quot;STROKE&quot;,&quot;strokeStyle&quot;:&quot;rgba(130, 73, 26, 1)&quot;,&quot;lineWidth&quot;:0.9727922604307297,&quot;lineJoin&quot;:&quot;round&quot;}],&quot;parent&quot;:{&quot;type&quot;:&quot;CHILD&quot;,&quot;parentId&quot;:&quot;1de7e0f4-12c5-432b-a8e9-9a6e66bd261c&quot;,&quot;order&quot;:&quot;9&quot;}},&quot;5911fafc-c958-4d0c-bab1-3d7afaa6e6d4&quot;:{&quot;type&quot;:&quot;FIGURE_OBJECT&quot;,&quot;id&quot;:&quot;5911fafc-c958-4d0c-bab1-3d7afaa6e6d4&quot;,&quot;relativeTransform&quot;:{&quot;translate&quot;:{&quot;x&quot;:-42.37154827214598,&quot;y&quot;:7.89155629139333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a(107, 106, 207, 1)&quot;},{&quot;type&quot;:&quot;STROKE&quot;,&quot;strokeStyle&quot;:&quot;rgba(44, 38, 93, 1)&quot;,&quot;lineWidth&quot;:0.9727922604307297,&quot;lineJoin&quot;:&quot;round&quot;}],&quot;parent&quot;:{&quot;type&quot;:&quot;CHILD&quot;,&quot;parentId&quot;:&quot;1de7e0f4-12c5-432b-a8e9-9a6e66bd261c&quot;,&quot;order&quot;:&quot;3&quot;}},&quot;06ce3bfa-0c8b-42ec-91cc-1df46cb157f9&quot;:{&quot;type&quot;:&quot;FIGURE_OBJECT&quot;,&quot;id&quot;:&quot;06ce3bfa-0c8b-42ec-91cc-1df46cb157f9&quot;,&quot;relativeTransform&quot;:{&quot;translate&quot;:{&quot;x&quot;:-42.37154827214598,&quot;y&quot;:27.623417284636165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a(107, 106, 207, 1)&quot;},{&quot;type&quot;:&quot;STROKE&quot;,&quot;strokeStyle&quot;:&quot;rgba(44, 38, 93, 1)&quot;,&quot;lineWidth&quot;:0.9727922604307297,&quot;lineJoin&quot;:&quot;round&quot;}],&quot;parent&quot;:{&quot;type&quot;:&quot;CHILD&quot;,&quot;parentId&quot;:&quot;1de7e0f4-12c5-432b-a8e9-9a6e66bd261c&quot;,&quot;order&quot;:&quot;35&quot;}},&quot;d06bcb6e-4013-4135-9935-8929aea5af5f&quot;:{&quot;type&quot;:&quot;FIGURE_OBJECT&quot;,&quot;id&quot;:&quot;d06bcb6e-4013-4135-9935-8929aea5af5f&quot;,&quot;relativeTransform&quot;:{&quot;translate&quot;:{&quot;x&quot;:0,&quot;y&quot;:0},&quot;rotate&quot;:0},&quot;opacity&quot;:1,&quot;path&quot;:{&quot;type&quot;:&quot;POLY_LINE&quot;,&quot;points&quot;:[{&quot;x&quot;:-6.3432078057331625,&quot;y&quot;:47.35527827787901},{&quot;x&quot;:-38.36710885820548,&quot;y&quot;:27.62341728463616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1&quot;},&quot;connectorInfo&quot;:{&quot;connectedObjects&quot;:[{&quot;objectId&quot;:&quot;cfaa861c-6715-44bd-a922-7efe74536175&quot;,&quot;coordinates&quot;:{&quot;x&quot;:0,&quot;y&quot;:0.5}},{&quot;objectId&quot;:&quot;1cf72931-7151-41e5-a356-afa60a2d49c5&quot;,&quot;coordinates&quot;:{&quot;x&quot;:1,&quot;y&quot;:0.5}}],&quot;type&quot;:&quot;LINE&quot;,&quot;offset&quot;:{&quot;x&quot;:0,&quot;y&quot;:0},&quot;bending&quot;:0.1,&quot;firstElementIsHead&quot;:true,&quot;customized&quot;:false}},&quot;53479655-49de-4a42-8fde-f0764f328b59&quot;:{&quot;type&quot;:&quot;FIGURE_OBJECT&quot;,&quot;id&quot;:&quot;53479655-49de-4a42-8fde-f0764f328b59&quot;,&quot;relativeTransform&quot;:{&quot;translate&quot;:{&quot;x&quot;:0,&quot;y&quot;:0},&quot;rotate&quot;:0},&quot;opacity&quot;:1,&quot;path&quot;:{&quot;type&quot;:&quot;POLY_LINE&quot;,&quot;points&quot;:[{&quot;x&quot;:-6.3432078057331625,&quot;y&quot;:27.623417284636165},{&quot;x&quot;:-38.36710885820548,&quot;y&quot;:7.89155629139333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22&quot;},&quot;connectorInfo&quot;:{&quot;connectedObjects&quot;:[{&quot;objectId&quot;:&quot;7d562cc0-c134-4083-bc50-7fe6f1a13e18&quot;,&quot;coordinates&quot;:{&quot;x&quot;:0,&quot;y&quot;:0.5}},{&quot;objectId&quot;:&quot;3a9e78c5-d326-4c78-8345-cdcf22e726a6&quot;,&quot;coordinates&quot;:{&quot;x&quot;:1,&quot;y&quot;:0.5}}],&quot;type&quot;:&quot;LINE&quot;,&quot;offset&quot;:{&quot;x&quot;:0,&quot;y&quot;:0},&quot;bending&quot;:0.1,&quot;firstElementIsHead&quot;:true,&quot;customized&quot;:false}},&quot;5bfaf674-6843-499c-a900-5b1a1025500f&quot;:{&quot;type&quot;:&quot;FIGURE_OBJECT&quot;,&quot;id&quot;:&quot;5bfaf674-6843-499c-a900-5b1a1025500f&quot;,&quot;relativeTransform&quot;:{&quot;translate&quot;:{&quot;x&quot;:0,&quot;y&quot;:0},&quot;rotate&quot;:0},&quot;opacity&quot;:1,&quot;path&quot;:{&quot;type&quot;:&quot;POLY_LINE&quot;,&quot;points&quot;:[{&quot;x&quot;:1.6656710221478288,&quot;y&quot;:27.623417284636165},{&quot;x&quot;:25.39166414939359,&quot;y&quot;:17.7574867880147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25&quot;},&quot;connectorInfo&quot;:{&quot;connectedObjects&quot;:[{&quot;objectId&quot;:&quot;7d562cc0-c134-4083-bc50-7fe6f1a13e18&quot;,&quot;coordinates&quot;:{&quot;x&quot;:1,&quot;y&quot;:0.5}},{&quot;objectId&quot;:&quot;b6914761-5a79-4187-aedb-b7022ae930fe&quot;,&quot;coordinates&quot;:{&quot;x&quot;:0,&quot;y&quot;:0.5}}],&quot;type&quot;:&quot;LINE&quot;,&quot;offset&quot;:{&quot;x&quot;:0,&quot;y&quot;:0},&quot;bending&quot;:0.1,&quot;firstElementIsHead&quot;:true,&quot;customized&quot;:false}},&quot;e4941119-b45c-448f-b181-68adbb863a2a&quot;:{&quot;type&quot;:&quot;FIGURE_OBJECT&quot;,&quot;id&quot;:&quot;e4941119-b45c-448f-b181-68adbb863a2a&quot;,&quot;relativeTransform&quot;:{&quot;translate&quot;:{&quot;x&quot;:0,&quot;y&quot;:0},&quot;rotate&quot;:0},&quot;opacity&quot;:1,&quot;path&quot;:{&quot;type&quot;:&quot;POLY_LINE&quot;,&quot;points&quot;:[{&quot;x&quot;:25.39166414939359,&quot;y&quot;:37.489347781257585},{&quot;x&quot;:1.6656710221478266,&quot;y&quot;:67.08713927112184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27&quot;},&quot;connectorInfo&quot;:{&quot;connectedObjects&quot;:[{&quot;objectId&quot;:&quot;45b74dbf-a08e-4b24-b69a-24be83bcb1ea&quot;,&quot;coordinates&quot;:{&quot;x&quot;:0,&quot;y&quot;:0.5}},{&quot;objectId&quot;:&quot;d9d72cae-eb09-4ed8-835e-98db85c5308d&quot;,&quot;coordinates&quot;:{&quot;x&quot;:1,&quot;y&quot;:0.5}}],&quot;type&quot;:&quot;LINE&quot;,&quot;offset&quot;:{&quot;x&quot;:0,&quot;y&quot;:0},&quot;bending&quot;:0.1,&quot;firstElementIsHead&quot;:true,&quot;customized&quot;:false}},&quot;329000b7-28b3-4231-bb55-9ec6129f2251&quot;:{&quot;type&quot;:&quot;FIGURE_OBJECT&quot;,&quot;id&quot;:&quot;329000b7-28b3-4231-bb55-9ec6129f2251&quot;,&quot;relativeTransform&quot;:{&quot;translate&quot;:{&quot;x&quot;:-42.37154827214598,&quot;y&quot;:47.35527827787901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a(107, 106, 207, 1)&quot;},{&quot;type&quot;:&quot;STROKE&quot;,&quot;strokeStyle&quot;:&quot;rgba(44, 38, 93, 1)&quot;,&quot;lineWidth&quot;:0.9727922604307297,&quot;lineJoin&quot;:&quot;round&quot;}],&quot;parent&quot;:{&quot;type&quot;:&quot;CHILD&quot;,&quot;parentId&quot;:&quot;1de7e0f4-12c5-432b-a8e9-9a6e66bd261c&quot;,&quot;order&quot;:&quot;4&quot;}},&quot;25066585-47b3-4bd6-97c6-64cb880bd07c&quot;:{&quot;type&quot;:&quot;FIGURE_OBJECT&quot;,&quot;id&quot;:&quot;25066585-47b3-4bd6-97c6-64cb880bd07c&quot;,&quot;relativeTransform&quot;:{&quot;translate&quot;:{&quot;x&quot;:29.396103563334087,&quot;y&quot;:37.489347781257585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a(200, 77, 76, 1)&quot;},{&quot;type&quot;:&quot;STROKE&quot;,&quot;strokeStyle&quot;:&quot;rgba(107, 21, 25, 1)&quot;,&quot;lineWidth&quot;:0.9727922604307297,&quot;lineJoin&quot;:&quot;round&quot;}],&quot;parent&quot;:{&quot;type&quot;:&quot;CHILD&quot;,&quot;parentId&quot;:&quot;1de7e0f4-12c5-432b-a8e9-9a6e66bd261c&quot;,&quot;order&quot;:&quot;97&quot;}},&quot;200ad55d-158f-47f8-ba7c-ead16c2e5709&quot;:{&quot;type&quot;:&quot;FIGURE_OBJECT&quot;,&quot;id&quot;:&quot;200ad55d-158f-47f8-ba7c-ead16c2e5709&quot;,&quot;relativeTransform&quot;:{&quot;translate&quot;:{&quot;x&quot;:-2.3387683917926667,&quot;y&quot;:47.35527827787901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(252, 222, 88)&quot;},{&quot;type&quot;:&quot;STROKE&quot;,&quot;strokeStyle&quot;:&quot;rgba(130, 73, 26, 1)&quot;,&quot;lineWidth&quot;:0.9727922604307297,&quot;lineJoin&quot;:&quot;round&quot;}],&quot;parent&quot;:{&quot;type&quot;:&quot;CHILD&quot;,&quot;parentId&quot;:&quot;1de7e0f4-12c5-432b-a8e9-9a6e66bd261c&quot;,&quot;order&quot;:&quot;97&quot;}},&quot;fdb425a0-b833-4645-b0a3-73e6cfc019ec&quot;:{&quot;type&quot;:&quot;FIGURE_OBJECT&quot;,&quot;id&quot;:&quot;fdb425a0-b833-4645-b0a3-73e6cfc019ec&quot;,&quot;relativeTransform&quot;:{&quot;translate&quot;:{&quot;x&quot;:0,&quot;y&quot;:0},&quot;rotate&quot;:0},&quot;opacity&quot;:1,&quot;path&quot;:{&quot;type&quot;:&quot;POLY_LINE&quot;,&quot;points&quot;:[{&quot;x&quot;:1.6656710221478288,&quot;y&quot;:7.89155629139333},{&quot;x&quot;:25.39166414939359,&quot;y&quot;:17.7574867880147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65&quot;},&quot;connectorInfo&quot;:{&quot;connectedObjects&quot;:[{&quot;objectId&quot;:&quot;04d87648-cab9-4258-9941-5b78226cb4ed&quot;,&quot;coordinates&quot;:{&quot;x&quot;:1,&quot;y&quot;:0.5}},{&quot;objectId&quot;:&quot;b6914761-5a79-4187-aedb-b7022ae930fe&quot;,&quot;coordinates&quot;:{&quot;x&quot;:0,&quot;y&quot;:0.5}}],&quot;type&quot;:&quot;LINE&quot;,&quot;offset&quot;:{&quot;x&quot;:0,&quot;y&quot;:0},&quot;bending&quot;:0.1,&quot;firstElementIsHead&quot;:true,&quot;customized&quot;:false}},&quot;91a96bc4-4956-42c2-9f02-50d2d9c0d012&quot;:{&quot;type&quot;:&quot;FIGURE_OBJECT&quot;,&quot;id&quot;:&quot;91a96bc4-4956-42c2-9f02-50d2d9c0d012&quot;,&quot;relativeTransform&quot;:{&quot;translate&quot;:{&quot;x&quot;:0,&quot;y&quot;:0},&quot;rotate&quot;:0},&quot;opacity&quot;:1,&quot;path&quot;:{&quot;type&quot;:&quot;POLY_LINE&quot;,&quot;points&quot;:[{&quot;x&quot;:1.6656710221478288,&quot;y&quot;:-11.84030470184951},{&quot;x&quot;:25.39166414939359,&quot;y&quot;:17.7574867880147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67&quot;},&quot;connectorInfo&quot;:{&quot;connectedObjects&quot;:[{&quot;objectId&quot;:&quot;65b102f8-27b7-46de-adc3-b8ed55004ef2&quot;,&quot;coordinates&quot;:{&quot;x&quot;:1,&quot;y&quot;:0.5}},{&quot;objectId&quot;:&quot;b6914761-5a79-4187-aedb-b7022ae930fe&quot;,&quot;coordinates&quot;:{&quot;x&quot;:0,&quot;y&quot;:0.5}}],&quot;type&quot;:&quot;LINE&quot;,&quot;offset&quot;:{&quot;x&quot;:0,&quot;y&quot;:0},&quot;bending&quot;:0.1,&quot;firstElementIsHead&quot;:true,&quot;customized&quot;:false}},&quot;100b46a1-da03-48a4-a428-b9b5bf348040&quot;:{&quot;type&quot;:&quot;FIGURE_OBJECT&quot;,&quot;id&quot;:&quot;100b46a1-da03-48a4-a428-b9b5bf348040&quot;,&quot;relativeTransform&quot;:{&quot;translate&quot;:{&quot;x&quot;:0,&quot;y&quot;:0},&quot;rotate&quot;:0},&quot;opacity&quot;:1,&quot;path&quot;:{&quot;type&quot;:&quot;POLY_LINE&quot;,&quot;points&quot;:[{&quot;x&quot;:1.6656710221478288,&quot;y&quot;:47.35527827787901},{&quot;x&quot;:25.39166414939359,&quot;y&quot;:37.48934778125758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7&quot;},&quot;connectorInfo&quot;:{&quot;connectedObjects&quot;:[{&quot;objectId&quot;:&quot;cfaa861c-6715-44bd-a922-7efe74536175&quot;,&quot;coordinates&quot;:{&quot;x&quot;:1,&quot;y&quot;:0.5}},{&quot;objectId&quot;:&quot;45b74dbf-a08e-4b24-b69a-24be83bcb1ea&quot;,&quot;coordinates&quot;:{&quot;x&quot;:0,&quot;y&quot;:0.5}}],&quot;type&quot;:&quot;LINE&quot;,&quot;offset&quot;:{&quot;x&quot;:0,&quot;y&quot;:0},&quot;bending&quot;:0.1,&quot;firstElementIsHead&quot;:true,&quot;customized&quot;:false}},&quot;fbca4287-0a2c-41d7-a006-b8a5842d8c03&quot;:{&quot;type&quot;:&quot;FIGURE_OBJECT&quot;,&quot;id&quot;:&quot;fbca4287-0a2c-41d7-a006-b8a5842d8c03&quot;,&quot;relativeTransform&quot;:{&quot;translate&quot;:{&quot;x&quot;:0,&quot;y&quot;:0},&quot;rotate&quot;:0},&quot;opacity&quot;:1,&quot;path&quot;:{&quot;type&quot;:&quot;POLY_LINE&quot;,&quot;points&quot;:[{&quot;x&quot;:1.6656710221478288,&quot;y&quot;:27.623417284636165},{&quot;x&quot;:25.39166414939359,&quot;y&quot;:37.48934778125758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72&quot;},&quot;connectorInfo&quot;:{&quot;connectedObjects&quot;:[{&quot;objectId&quot;:&quot;7d562cc0-c134-4083-bc50-7fe6f1a13e18&quot;,&quot;coordinates&quot;:{&quot;x&quot;:1,&quot;y&quot;:0.5}},{&quot;objectId&quot;:&quot;45b74dbf-a08e-4b24-b69a-24be83bcb1ea&quot;,&quot;coordinates&quot;:{&quot;x&quot;:0,&quot;y&quot;:0.5}}],&quot;type&quot;:&quot;LINE&quot;,&quot;offset&quot;:{&quot;x&quot;:0,&quot;y&quot;:0},&quot;bending&quot;:0.1,&quot;firstElementIsHead&quot;:true,&quot;customized&quot;:false}},&quot;f19be7cc-5d61-4234-a7c7-db53ab4f8bad&quot;:{&quot;type&quot;:&quot;FIGURE_OBJECT&quot;,&quot;id&quot;:&quot;f19be7cc-5d61-4234-a7c7-db53ab4f8bad&quot;,&quot;relativeTransform&quot;:{&quot;translate&quot;:{&quot;x&quot;:0,&quot;y&quot;:0},&quot;rotate&quot;:0},&quot;opacity&quot;:1,&quot;path&quot;:{&quot;type&quot;:&quot;POLY_LINE&quot;,&quot;points&quot;:[{&quot;x&quot;:1.6656710221478266,&quot;y&quot;:67.08713927112184},{&quot;x&quot;:25.39166414939359,&quot;y&quot;:17.7574867880147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75&quot;},&quot;connectorInfo&quot;:{&quot;connectedObjects&quot;:[{&quot;objectId&quot;:&quot;d9d72cae-eb09-4ed8-835e-98db85c5308d&quot;,&quot;coordinates&quot;:{&quot;x&quot;:1,&quot;y&quot;:0.5}},{&quot;objectId&quot;:&quot;b6914761-5a79-4187-aedb-b7022ae930fe&quot;,&quot;coordinates&quot;:{&quot;x&quot;:0,&quot;y&quot;:0.5}}],&quot;type&quot;:&quot;LINE&quot;,&quot;offset&quot;:{&quot;x&quot;:0,&quot;y&quot;:0},&quot;bending&quot;:0.1,&quot;firstElementIsHead&quot;:true,&quot;customized&quot;:false}},&quot;da146d7e-2df9-4116-bb7f-889953bd2b99&quot;:{&quot;type&quot;:&quot;FIGURE_OBJECT&quot;,&quot;id&quot;:&quot;da146d7e-2df9-4116-bb7f-889953bd2b99&quot;,&quot;relativeTransform&quot;:{&quot;translate&quot;:{&quot;x&quot;:0,&quot;y&quot;:0},&quot;rotate&quot;:0},&quot;opacity&quot;:1,&quot;path&quot;:{&quot;type&quot;:&quot;POLY_LINE&quot;,&quot;points&quot;:[{&quot;x&quot;:1.6656710221478288,&quot;y&quot;:7.89155629139333},{&quot;x&quot;:25.39166414939359,&quot;y&quot;:37.48934778125758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77&quot;},&quot;connectorInfo&quot;:{&quot;connectedObjects&quot;:[{&quot;objectId&quot;:&quot;04d87648-cab9-4258-9941-5b78226cb4ed&quot;,&quot;coordinates&quot;:{&quot;x&quot;:1,&quot;y&quot;:0.5}},{&quot;objectId&quot;:&quot;45b74dbf-a08e-4b24-b69a-24be83bcb1ea&quot;,&quot;coordinates&quot;:{&quot;x&quot;:0,&quot;y&quot;:0.5}}],&quot;type&quot;:&quot;LINE&quot;,&quot;offset&quot;:{&quot;x&quot;:0,&quot;y&quot;:0},&quot;bending&quot;:0.1,&quot;firstElementIsHead&quot;:true,&quot;customized&quot;:false}},&quot;92a0e9d1-9c4e-4a3e-8d0d-fbd920cc207c&quot;:{&quot;type&quot;:&quot;FIGURE_OBJECT&quot;,&quot;id&quot;:&quot;92a0e9d1-9c4e-4a3e-8d0d-fbd920cc207c&quot;,&quot;relativeTransform&quot;:{&quot;translate&quot;:{&quot;x&quot;:0,&quot;y&quot;:0},&quot;rotate&quot;:0},&quot;opacity&quot;:1,&quot;path&quot;:{&quot;type&quot;:&quot;POLY_LINE&quot;,&quot;points&quot;:[{&quot;x&quot;:1.6656710221478288,&quot;y&quot;:-11.84030470184951},{&quot;x&quot;:25.39166414939359,&quot;y&quot;:37.48934778125758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8&quot;},&quot;connectorInfo&quot;:{&quot;connectedObjects&quot;:[{&quot;objectId&quot;:&quot;65b102f8-27b7-46de-adc3-b8ed55004ef2&quot;,&quot;coordinates&quot;:{&quot;x&quot;:1,&quot;y&quot;:0.5}},{&quot;objectId&quot;:&quot;45b74dbf-a08e-4b24-b69a-24be83bcb1ea&quot;,&quot;coordinates&quot;:{&quot;x&quot;:0,&quot;y&quot;:0.5}}],&quot;type&quot;:&quot;LINE&quot;,&quot;offset&quot;:{&quot;x&quot;:0,&quot;y&quot;:0},&quot;bending&quot;:0.1,&quot;firstElementIsHead&quot;:true,&quot;customized&quot;:false}},&quot;9be532c1-4721-4373-8926-380fa7a45535&quot;:{&quot;type&quot;:&quot;FIGURE_OBJECT&quot;,&quot;id&quot;:&quot;9be532c1-4721-4373-8926-380fa7a45535&quot;,&quot;relativeTransform&quot;:{&quot;translate&quot;:{&quot;x&quot;:0,&quot;y&quot;:0},&quot;rotate&quot;:0},&quot;opacity&quot;:1,&quot;path&quot;:{&quot;type&quot;:&quot;POLY_LINE&quot;,&quot;points&quot;:[{&quot;x&quot;:-38.36710885820548,&quot;y&quot;:7.89155629139333},{&quot;x&quot;:-6.343207805733163,&quot;y&quot;:67.08713927112184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85&quot;},&quot;connectorInfo&quot;:{&quot;connectedObjects&quot;:[{&quot;objectId&quot;:&quot;3a9e78c5-d326-4c78-8345-cdcf22e726a6&quot;,&quot;coordinates&quot;:{&quot;x&quot;:1,&quot;y&quot;:0.5}},{&quot;objectId&quot;:&quot;d9d72cae-eb09-4ed8-835e-98db85c5308d&quot;,&quot;coordinates&quot;:{&quot;x&quot;:0,&quot;y&quot;:0.5}}],&quot;type&quot;:&quot;LINE&quot;,&quot;offset&quot;:{&quot;x&quot;:0,&quot;y&quot;:0},&quot;bending&quot;:0.1,&quot;firstElementIsHead&quot;:true,&quot;customized&quot;:false}},&quot;ec3a444d-dddf-4535-9d5b-256094377a09&quot;:{&quot;type&quot;:&quot;FIGURE_OBJECT&quot;,&quot;id&quot;:&quot;ec3a444d-dddf-4535-9d5b-256094377a09&quot;,&quot;relativeTransform&quot;:{&quot;translate&quot;:{&quot;x&quot;:0,&quot;y&quot;:0},&quot;rotate&quot;:0},&quot;opacity&quot;:1,&quot;path&quot;:{&quot;type&quot;:&quot;POLY_LINE&quot;,&quot;points&quot;:[{&quot;x&quot;:-38.36710885820548,&quot;y&quot;:47.35527827787901},{&quot;x&quot;:-6.3432078057331625,&quot;y&quot;:47.35527827787901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9&quot;},&quot;connectorInfo&quot;:{&quot;connectedObjects&quot;:[{&quot;objectId&quot;:&quot;3a2ffb5f-2545-49cd-9b16-00cfcd7b324a&quot;,&quot;coordinates&quot;:{&quot;x&quot;:1,&quot;y&quot;:0.5}},{&quot;objectId&quot;:&quot;cfaa861c-6715-44bd-a922-7efe74536175&quot;,&quot;coordinates&quot;:{&quot;x&quot;:0,&quot;y&quot;:0.5}}],&quot;type&quot;:&quot;LINE&quot;,&quot;offset&quot;:{&quot;x&quot;:0,&quot;y&quot;:0},&quot;bending&quot;:0.1,&quot;firstElementIsHead&quot;:true,&quot;customized&quot;:false}},&quot;ab3c4586-29f3-46ea-b58e-a83dab6ed3d0&quot;:{&quot;type&quot;:&quot;FIGURE_OBJECT&quot;,&quot;id&quot;:&quot;ab3c4586-29f3-46ea-b58e-a83dab6ed3d0&quot;,&quot;relativeTransform&quot;:{&quot;translate&quot;:{&quot;x&quot;:0,&quot;y&quot;:0},&quot;rotate&quot;:0},&quot;opacity&quot;:1,&quot;path&quot;:{&quot;type&quot;:&quot;POLY_LINE&quot;,&quot;points&quot;:[{&quot;x&quot;:1.6656710221478288,&quot;y&quot;:47.35527827787901},{&quot;x&quot;:25.39166414939359,&quot;y&quot;:17.75748678801475}],&quot;closed&quot;:false},&quot;pathStyles&quot;:[{&quot;type&quot;:&quot;FILL&quot;,&quot;fillStyle&quot;:&quot;rgba(0,0,0,0)&quot;},{&quot;type&quot;:&quot;STROKE&quot;,&quot;strokeStyle&quot;:&quot;#232323&quot;,&quot;lineWidth&quot;:0.9727922604307297,&quot;lineJoin&quot;:&quot;round&quot;}],&quot;isLocked&quot;:false,&quot;parent&quot;:{&quot;type&quot;:&quot;CHILD&quot;,&quot;parentId&quot;:&quot;1de7e0f4-12c5-432b-a8e9-9a6e66bd261c&quot;,&quot;order&quot;:&quot;95&quot;},&quot;connectorInfo&quot;:{&quot;connectedObjects&quot;:[{&quot;objectId&quot;:&quot;cfaa861c-6715-44bd-a922-7efe74536175&quot;,&quot;coordinates&quot;:{&quot;x&quot;:1,&quot;y&quot;:0.5}},{&quot;objectId&quot;:&quot;b6914761-5a79-4187-aedb-b7022ae930fe&quot;,&quot;coordinates&quot;:{&quot;x&quot;:0,&quot;y&quot;:0.5}}],&quot;type&quot;:&quot;LINE&quot;,&quot;offset&quot;:{&quot;x&quot;:0,&quot;y&quot;:0},&quot;bending&quot;:0.1,&quot;firstElementIsHead&quot;:true,&quot;customized&quot;:false}},&quot;454e80cc-e358-44a0-aac2-8d8b8c69a224&quot;:{&quot;type&quot;:&quot;FIGURE_OBJECT&quot;,&quot;id&quot;:&quot;454e80cc-e358-44a0-aac2-8d8b8c69a224&quot;,&quot;relativeTransform&quot;:{&quot;translate&quot;:{&quot;x&quot;:-2.338768391792669,&quot;y&quot;:67.08713927112184},&quot;rotate&quot;:0},&quot;opacity&quot;:1,&quot;path&quot;:{&quot;type&quot;:&quot;ELLIPSE&quot;,&quot;size&quot;:{&quot;x&quot;:8.008878827880991,&quot;y&quot;:8.008878827880993}},&quot;isLocked&quot;:false,&quot;pathStyles&quot;:[{&quot;type&quot;:&quot;FILL&quot;,&quot;fillStyle&quot;:&quot;rgb(252, 222, 88)&quot;},{&quot;type&quot;:&quot;STROKE&quot;,&quot;strokeStyle&quot;:&quot;rgba(130, 73, 26, 1)&quot;,&quot;lineWidth&quot;:0.9727922604307297,&quot;lineJoin&quot;:&quot;round&quot;}],&quot;parent&quot;:{&quot;type&quot;:&quot;CHILD&quot;,&quot;parentId&quot;:&quot;1de7e0f4-12c5-432b-a8e9-9a6e66bd261c&quot;,&quot;order&quot;:&quot;98&quot;}},&quot;f0323a65-a12d-437d-b51f-9e9f89cbf3a7&quot;:{&quot;type&quot;:&quot;FIGURE_OBJECT&quot;,&quot;id&quot;:&quot;f0323a65-a12d-437d-b51f-9e9f89cbf3a7&quot;,&quot;relativeTransform&quot;:{&quot;translate&quot;:{&quot;x&quot;:-46.18865186590486,&quot;y&quot;:1195.5367357473565},&quot;rotate&quot;:-2.435612910020617},&quot;opacity&quot;:1,&quot;path&quot;:{&quot;type&quot;:&quot;POLY_LINE&quot;,&quot;points&quot;:[{&quot;x&quot;:919.2504775679298,&quot;y&quot;:244.18657522417965},{&quot;x&quot;:946.1440454313897,&quot;y&quot;:275.75493738214055}],&quot;closed&quot;:false},&quot;pathStyles&quot;:[{&quot;type&quot;:&quot;FILL&quot;,&quot;fillStyle&quot;:&quot;rgba(0,0,0,0)&quot;},{&quot;type&quot;:&quot;STROKE&quot;,&quot;strokeStyle&quot;:&quot;rgb(54, 97, 123)&quot;,&quot;lineWidth&quot;:5.18822538896389,&quot;lineJoin&quot;:&quot;round&quot;}],&quot;isLocked&quot;:false,&quot;parent&quot;:{&quot;type&quot;:&quot;CHILD&quot;,&quot;parentId&quot;:&quot;221db8dd-ec05-402d-a58b-0b992ebe8357&quot;,&quot;order&quot;:&quot;98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wingless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.8,&quot;y&quot;:0,&quot;isEndPoint&quot;:true},{&quot;x&quot;:0,&quot;y&quot;:0.5,&quot;isEndPoint&quot;:true},{&quot;x&quot;:-0.08467776919505532,&quot;y&quot;:0.17204441011355476,&quot;isEndPoint&quot;:false},{&quot;x&quot;:-0.08467776919505532,&quot;y&quot;:-0.1720444101135552,&quot;isEndPoint&quot;:false},{&quot;x&quot;:0,&quot;y&quot;:-0.5000000000000001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899838cf-385b-48c3-a733-99db92411b0a&quot;:{&quot;type&quot;:&quot;FIGURE_OBJECT&quot;,&quot;id&quot;:&quot;899838cf-385b-48c3-a733-99db92411b0a&quot;,&quot;relativeTransform&quot;:{&quot;translate&quot;:{&quot;x&quot;:-46.188548010061005,&quot;y&quot;:1326.1089254726335},&quot;rotate&quot;:-2.435612910020617},&quot;opacity&quot;:1,&quot;path&quot;:{&quot;type&quot;:&quot;POLY_LINE&quot;,&quot;points&quot;:[{&quot;x&quot;:919.2504775679298,&quot;y&quot;:244.18657522417982},{&quot;x&quot;:946.1440454313897,&quot;y&quot;:275.75493738214067}],&quot;closed&quot;:false},&quot;pathStyles&quot;:[{&quot;type&quot;:&quot;FILL&quot;,&quot;fillStyle&quot;:&quot;rgba(0,0,0,0)&quot;},{&quot;type&quot;:&quot;STROKE&quot;,&quot;strokeStyle&quot;:&quot;rgb(54, 97, 123)&quot;,&quot;lineWidth&quot;:5.18822538896389,&quot;lineJoin&quot;:&quot;round&quot;}],&quot;isLocked&quot;:false,&quot;parent&quot;:{&quot;type&quot;:&quot;CHILD&quot;,&quot;parentId&quot;:&quot;221db8dd-ec05-402d-a58b-0b992ebe8357&quot;,&quot;order&quot;:&quot;99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wingless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.8,&quot;y&quot;:0,&quot;isEndPoint&quot;:true},{&quot;x&quot;:0,&quot;y&quot;:0.5,&quot;isEndPoint&quot;:true},{&quot;x&quot;:-0.08467776919505532,&quot;y&quot;:0.17204441011355476,&quot;isEndPoint&quot;:false},{&quot;x&quot;:-0.08467776919505532,&quot;y&quot;:-0.1720444101135552,&quot;isEndPoint&quot;:false},{&quot;x&quot;:0,&quot;y&quot;:-0.5000000000000001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36a3923-e398-4e0c-bb4a-5d345e3695c1&quot;:{&quot;id&quot;:&quot;736a3923-e398-4e0c-bb4a-5d345e3695c1&quot;,&quot;name&quot;:&quot;image.png&quot;,&quot;type&quot;:&quot;FIGURE_OBJECT&quot;,&quot;relativeTransform&quot;:{&quot;translate&quot;:{&quot;x&quot;:258.26794567294144,&quot;y&quot;:64.00052949215795},&quot;rotate&quot;:0,&quot;skewX&quot;:0,&quot;scale&quot;:{&quot;x&quot;:0.4258673401571897,&quot;y&quot;:0.42586734015718974}},&quot;image&quot;:{&quot;url&quot;:&quot;https://core.services.biorender.com/api/uploads/noredirect/690d65a56ba4c9d78e2a2bed/1762485669671_2386c54c-034a-4150-bed6-37cf4d467e04_icon.png&quot;,&quot;isPremium&quot;:false,&quot;isSignedURL&quot;:true,&quot;size&quot;:{&quot;x&quot;:300,&quot;y&quot;:249.3975903614458}},&quot;source&quot;:{&quot;id&quot;:&quot;690d65a56ba4c9d78e2a2bed&quot;,&quot;type&quot;:&quot;UPLOADS&quot;},&quot;isPremium&quot;:false,&quot;parent&quot;:{&quot;type&quot;:&quot;CHILD&quot;,&quot;parentId&quot;:&quot;43dc5ae6-1070-4be2-9dfb-36ec2fac4a77&quot;,&quot;order&quot;:&quot;5&quot;}},&quot;d0a6016e-2185-4fcf-a504-947e0b4994c8&quot;:{&quot;type&quot;:&quot;FIGURE_OBJECT&quot;,&quot;id&quot;:&quot;d0a6016e-2185-4fcf-a504-947e0b4994c8&quot;,&quot;relativeTransform&quot;:{&quot;translate&quot;:{&quot;x&quot;:-46.188870284400195,&quot;y&quot;:1461.690905749081},&quot;rotate&quot;:-2.435612910020617},&quot;opacity&quot;:1,&quot;path&quot;:{&quot;type&quot;:&quot;POLY_LINE&quot;,&quot;points&quot;:[{&quot;x&quot;:919.2504775679298,&quot;y&quot;:244.1865752241799},{&quot;x&quot;:946.1440454313897,&quot;y&quot;:275.7549373821408}],&quot;closed&quot;:false},&quot;pathStyles&quot;:[{&quot;type&quot;:&quot;FILL&quot;,&quot;fillStyle&quot;:&quot;rgba(0,0,0,0)&quot;},{&quot;type&quot;:&quot;STROKE&quot;,&quot;strokeStyle&quot;:&quot;rgb(54, 97, 123)&quot;,&quot;lineWidth&quot;:5.18822538896389,&quot;lineJoin&quot;:&quot;round&quot;}],&quot;isLocked&quot;:false,&quot;parent&quot;:{&quot;type&quot;:&quot;CHILD&quot;,&quot;parentId&quot;:&quot;221db8dd-ec05-402d-a58b-0b992ebe8357&quot;,&quot;order&quot;:&quot;99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wingless-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.8,&quot;y&quot;:0,&quot;isEndPoint&quot;:true},{&quot;x&quot;:0,&quot;y&quot;:0.5,&quot;isEndPoint&quot;:true},{&quot;x&quot;:-0.08467776919505532,&quot;y&quot;:0.17204441011355476,&quot;isEndPoint&quot;:false},{&quot;x&quot;:-0.08467776919505532,&quot;y&quot;:-0.1720444101135552,&quot;isEndPoint&quot;:false},{&quot;x&quot;:0,&quot;y&quot;:-0.5000000000000001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ee5f8d5d-ce33-4ad5-87a2-8f7fe51c4d84&quot;:{&quot;type&quot;:&quot;FIGURE_OBJECT&quot;,&quot;id&quot;:&quot;ee5f8d5d-ce33-4ad5-87a2-8f7fe51c4d84&quot;,&quot;parent&quot;:{&quot;type&quot;:&quot;CHILD&quot;,&quot;parentId&quot;:&quot;fe0dccfe-af9b-41ff-ba11-0512d79c76b0&quot;,&quot;order&quot;:&quot;998&quot;},&quot;relativeTransform&quot;:{&quot;translate&quot;:{&quot;x&quot;:169.81792116877614,&quot;y&quot;:2.1806782838554994},&quot;rotate&quot;:0,&quot;skewX&quot;:0,&quot;scale&quot;:{&quot;x&quot;:1,&quot;y&quot;:1}}},&quot;43dc5ae6-1070-4be2-9dfb-36ec2fac4a77&quot;:{&quot;type&quot;:&quot;FIGURE_OBJECT&quot;,&quot;id&quot;:&quot;43dc5ae6-1070-4be2-9dfb-36ec2fac4a77&quot;,&quot;parent&quot;:{&quot;type&quot;:&quot;CHILD&quot;,&quot;parentId&quot;:&quot;ca4d3e50-fce5-499f-9ef7-039cdc6ec17a&quot;,&quot;order&quot;:&quot;5&quot;},&quot;relativeTransform&quot;:{&quot;translate&quot;:{&quot;x&quot;:0,&quot;y&quot;:0},&quot;rotate&quot;:0}},&quot;ca4d3e50-fce5-499f-9ef7-039cdc6ec17a&quot;:{&quot;type&quot;:&quot;FIGURE_OBJECT&quot;,&quot;id&quot;:&quot;ca4d3e50-fce5-499f-9ef7-039cdc6ec17a&quot;,&quot;parent&quot;:{&quot;type&quot;:&quot;CHILD&quot;,&quot;parentId&quot;:&quot;31b511e5-16be-4e0e-a1b9-151a2ac96668&quot;,&quot;order&quot;:&quot;5&quot;},&quot;relativeTransform&quot;:{&quot;translate&quot;:{&quot;x&quot;:0,&quot;y&quot;:0},&quot;rotate&quot;:0}},&quot;31b511e5-16be-4e0e-a1b9-151a2ac96668&quot;:{&quot;type&quot;:&quot;FIGURE_OBJECT&quot;,&quot;id&quot;:&quot;31b511e5-16be-4e0e-a1b9-151a2ac96668&quot;,&quot;parent&quot;:{&quot;type&quot;:&quot;CHILD&quot;,&quot;parentId&quot;:&quot;ee5f8d5d-ce33-4ad5-87a2-8f7fe51c4d84&quot;,&quot;order&quot;:&quot;7&quot;},&quot;relativeTransform&quot;:{&quot;translate&quot;:{&quot;x&quot;:-11.966270009443917,&quot;y&quot;:25.60123053152588},&quot;rotate&quot;:0,&quot;skewX&quot;:0,&quot;scale&quot;:{&quot;x&quot;:1,&quot;y&quot;:1}}}}}"/>
  <p:tag name="TRANSPARENTBACKGROUND" val="true"/>
  <p:tag name="VERSION" val="1762486300988"/>
  <p:tag name="TITLE" val="Develpoment piplene"/>
  <p:tag name="CREATORNAME" val="Shubham Pandey"/>
  <p:tag name="DATEINSERTED" val="17624863077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90d6fb6743ddf4b16bcab9d"/>
  <p:tag name="BIOJSON" val="{&quot;id&quot;:&quot;ed056d97-106c-4ff8-acfd-88058cf918ca&quot;,&quot;objects&quot;:{&quot;ed056d97-106c-4ff8-acfd-88058cf918ca&quot;:{&quot;id&quot;:&quot;ed056d97-106c-4ff8-acfd-88058cf918ca&quot;,&quot;type&quot;:&quot;FIGURE_OBJECT&quot;,&quot;document&quot;:{&quot;type&quot;:&quot;DOCUMENT_GROUP&quot;,&quot;canvasType&quot;:&quot;FIGURE&quot;,&quot;units&quot;:&quot;in&quot;}},&quot;6f5f2640-b3a5-488f-b9da-1602386971ef&quot;:{&quot;id&quot;:&quot;6f5f2640-b3a5-488f-b9da-1602386971e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d056d97-106c-4ff8-acfd-88058cf918ca&quot;,&quot;type&quot;:&quot;FRAME&quot;,&quot;order&quot;:&quot;5&quot;}},&quot;e4222391-b5b5-43f7-a174-00c47f4389c0&quot;:{&quot;id&quot;:&quot;e4222391-b5b5-43f7-a174-00c47f4389c0&quot;,&quot;type&quot;:&quot;FIGURE_OBJECT&quot;,&quot;document&quot;:{&quot;type&quot;:&quot;FIGURE&quot;,&quot;canvasType&quot;:&quot;FIGURE&quot;,&quot;units&quot;:&quot;in&quot;},&quot;parent&quot;:{&quot;parentId&quot;:&quot;ed056d97-106c-4ff8-acfd-88058cf918ca&quot;,&quot;type&quot;:&quot;DOCUMENT&quot;,&quot;order&quot;:&quot;5&quot;}},&quot;26c0ce98-393f-4032-b35b-a82a85ae9ce3&quot;:{&quot;id&quot;:&quot;26c0ce98-393f-4032-b35b-a82a85ae9ce3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e4222391-b5b5-43f7-a174-00c47f4389c0&quot;,&quot;order&quot;:&quot;5&quot;}},&quot;b3d3029f-f9db-4ff3-9a57-8f00ba4f25df&quot;:{&quot;id&quot;:&quot;b3d3029f-f9db-4ff3-9a57-8f00ba4f25df&quot;,&quot;type&quot;:&quot;FIGURE_OBJECT&quot;,&quot;guide&quot;:{&quot;type&quot;:&quot;GRID&quot;,&quot;distance&quot;:0.5,&quot;units&quot;:&quot;in&quot;},&quot;parent&quot;:{&quot;parentId&quot;:&quot;ed056d97-106c-4ff8-acfd-88058cf918ca&quot;,&quot;type&quot;:&quot;GUIDE&quot;,&quot;order&quot;:&quot;5&quot;}},&quot;fa10faec-a8f5-475e-87e8-9293cbdd5f86&quot;:{&quot;relativeTransform&quot;:{&quot;translate&quot;:{&quot;x&quot;:-485.82089182781993,&quot;y&quot;:267.36591669864913},&quot;rotate&quot;:3.141592653589793},&quot;type&quot;:&quot;FIGURE_OBJECT&quot;,&quot;id&quot;:&quot;fa10faec-a8f5-475e-87e8-9293cbdd5f86&quot;,&quot;parent&quot;:{&quot;type&quot;:&quot;CHILD&quot;,&quot;parentId&quot;:&quot;e4222391-b5b5-43f7-a174-00c47f4389c0&quot;,&quot;order&quot;:&quot;8&quot;},&quot;name&quot;:&quot;Neural network (symbol) 2&quot;,&quot;displayName&quot;:&quot;Neural network (symbol) 2&quot;,&quot;source&quot;:{&quot;id&quot;:&quot;68d40ce0721882cf56396974&quot;,&quot;type&quot;:&quot;ASSETS&quot;},&quot;isPremium&quot;:true},&quot;13ab2db8-c2ad-4c0e-8455-3a2a70e7e3f4&quot;:{&quot;type&quot;:&quot;FIGURE_OBJECT&quot;,&quot;id&quot;:&quot;13ab2db8-c2ad-4c0e-8455-3a2a70e7e3f4&quot;,&quot;relativeTransform&quot;:{&quot;translate&quot;:{&quot;x&quot;:-688.4333650005427,&quot;y&quot;:261.9982312035667},&quot;rotate&quot;:0},&quot;opacity&quot;:1,&quot;path&quot;:{&quot;type&quot;:&quot;ELLIPSE&quot;,&quot;size&quot;:{&quot;x&quot;: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02&quot;}},&quot;49373773-5282-45b6-815d-ce4ffb4738c8&quot;:{&quot;type&quot;:&quot;FIGURE_OBJECT&quot;,&quot;id&quot;:&quot;49373773-5282-45b6-815d-ce4ffb4738c8&quot;,&quot;relativeTransform&quot;:{&quot;translate&quot;:{&quot;x&quot;:-641.7959384248567,&quot;y&quot;:225.5348271514217},&quot;rotate&quot;:0},&quot;opacity&quot;:1,&quot;path&quot;:{&quot;type&quot;:&quot;ELLIPSE&quot;,&quot;size&quot;:{&quot;x&quot;: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05&quot;}},&quot;ae75510f-a321-4ba9-ab25-992de8ced4f5&quot;:{&quot;type&quot;:&quot;FIGURE_OBJECT&quot;,&quot;id&quot;:&quot;ae75510f-a321-4ba9-ab25-992de8ced4f5&quot;,&quot;relativeTransform&quot;:{&quot;translate&quot;:{&quot;x&quot;:-178.96300527113067,&quot;y&quot;:191.37564673723324},&quot;rotate&quot;:0},&quot;opacity&quot;:1,&quot;path&quot;:{&quot;type&quot;:&quot;POLY_LINE&quot;,&quot;points&quot;:[{&quot;x&quot;:-474.19199841223457,&quot;y&quot;:42.93753432053287},{&quot;x&quot;:-498.221602787169,&quot;y&quot;:61.550839653665015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1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545ec1f5-2949-4a51-ab63-c0d53251d4c9&quot;:{&quot;type&quot;:&quot;FIGURE_OBJECT&quot;,&quot;id&quot;:&quot;545ec1f5-2949-4a51-ab63-c0d53251d4c9&quot;,&quot;relativeTransform&quot;:{&quot;translate&quot;:{&quot;x&quot;:-596.982357255531,&quot;y&quot;:244.5106616555299},&quot;rotate&quot;:0},&quot;opacity&quot;:1,&quot;path&quot;:{&quot;type&quot;:&quot;ELLIPSE&quot;,&quot;size&quot;:{&quot;x&quot;: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15&quot;}},&quot;086540b4-d05d-4a0f-8c77-51e16546d85e&quot;:{&quot;type&quot;:&quot;FIGURE_OBJECT&quot;,&quot;id&quot;:&quot;086540b4-d05d-4a0f-8c77-51e16546d85e&quot;,&quot;relativeTransform&quot;:{&quot;translate&quot;:{&quot;x&quot;:-178.9550313542298,&quot;y&quot;:323.337048930903},&quot;rotate&quot;:3.1415926535897927},&quot;opacity&quot;:1,&quot;path&quot;:{&quot;type&quot;:&quot;POLY_LINE&quot;,&quot;points&quot;:[{&quot;x&quot;:477.3837618690767,&quot;y&quot;:61.22216499143184},{&quot;x&quot;:494.9886749723058,&quot;y&quot;:61.22216499143188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2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66802567-5252-48e3-99e4-128cc0bf7d01&quot;:{&quot;type&quot;:&quot;FIGURE_OBJECT&quot;,&quot;id&quot;:&quot;66802567-5252-48e3-99e4-128cc0bf7d01&quot;,&quot;relativeTransform&quot;:{&quot;translate&quot;:{&quot;x&quot;:-134.13434546168338,&quot;y&quot;:318.6646490169337},&quot;rotate&quot;:3.1415926535897927},&quot;opacity&quot;:1,&quot;path&quot;:{&quot;type&quot;:&quot;POLY_LINE&quot;,&quot;points&quot;:[{&quot;x&quot;:476.3536690512362,&quot;y&quot;:69.04464604152574},{&quot;x&quot;:494.08454048150537,&quot;y&quot;:61.922355638576974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2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6fcd1d31-f5be-4318-8bf3-7fb5e4fe92f1&quot;:{&quot;type&quot;:&quot;FIGURE_OBJECT&quot;,&quot;id&quot;:&quot;6fcd1d31-f5be-4318-8bf3-7fb5e4fe92f1&quot;,&quot;relativeTransform&quot;:{&quot;translate&quot;:{&quot;x&quot;:-145.4907419296761,&quot;y&quot;:193.56226972429442},&quot;rotate&quot;:4.440892098500625e-16},&quot;opacity&quot;:1,&quot;path&quot;:{&quot;type&quot;:&quot;POLY_LINE&quot;,&quot;points&quot;:[{&quot;x&quot;:-487.5361662285389,&quot;y&quot;:43.22714010100497},{&quot;x&quot;:-460.36909008335294,&quot;y&quot;:77.47182627839544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3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2ee07cc0-0e32-4bbd-b409-f99cfe401eae&quot;:{&quot;type&quot;:&quot;FIGURE_OBJECT&quot;,&quot;id&quot;:&quot;2ee07cc0-0e32-4bbd-b409-f99cfe401eae&quot;,&quot;relativeTransform&quot;:{&quot;translate&quot;:{&quot;x&quot;:220.46586785050724,&quot;y&quot;:-83.73258581391322},&quot;rotate&quot;:0},&quot;opacity&quot;:1,&quot;path&quot;:{&quot;type&quot;:&quot;POLY_LINE&quot;,&quot;points&quot;:[{&quot;x&quot;:-830.5135047227795,&quot;y&quot;:322.7047865797043},{&quot;x&quot;:-849.0695972174676,&quot;y&quot;:314.7738525953572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4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5f9e838-0e8f-4ad7-9706-789840af95d9&quot;:{&quot;type&quot;:&quot;FIGURE_OBJECT&quot;,&quot;id&quot;:&quot;75f9e838-0e8f-4ad7-9706-789840af95d9&quot;,&quot;relativeTransform&quot;:{&quot;translate&quot;:{&quot;x&quot;:-641.8195475418332,&quot;y&quot;:298.59580175246197},&quot;rotate&quot;:3.1415926535897927},&quot;opacity&quot;:1,&quot;path&quot;:{&quot;type&quot;:&quot;ELLIPSE&quot;,&quot;size&quot;:{&quot;x&quot;:-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5&quot;}},&quot;6fc6edbe-a32e-4843-a7d2-f04ca8d1b94e&quot;:{&quot;type&quot;:&quot;FIGURE_OBJECT&quot;,&quot;id&quot;:&quot;6fc6edbe-a32e-4843-a7d2-f04ca8d1b94e&quot;,&quot;relativeTransform&quot;:{&quot;translate&quot;:{&quot;x&quot;:-178.98661438810726,&quot;y&quot;:332.75498216665034},&quot;rotate&quot;:3.1415926535897927},&quot;opacity&quot;:1,&quot;path&quot;:{&quot;type&quot;:&quot;POLY_LINE&quot;,&quot;points&quot;:[{&quot;x&quot;:474.19199841223457,&quot;y&quot;:42.93753432053287},{&quot;x&quot;:498.221602787169,&quot;y&quot;:61.550839653665015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5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dc1c19d3-74a4-4326-a458-2f6bb05babd2&quot;:{&quot;type&quot;:&quot;FIGURE_OBJECT&quot;,&quot;id&quot;:&quot;dc1c19d3-74a4-4326-a458-2f6bb05babd2&quot;,&quot;relativeTransform&quot;:{&quot;translate&quot;:{&quot;x&quot;:-641.8201022999003,&quot;y&quot;:262.1317634079033},&quot;rotate&quot;:3.1415926535897927},&quot;opacity&quot;:1,&quot;path&quot;:{&quot;type&quot;:&quot;ELLIPSE&quot;,&quot;size&quot;:{&quot;x&quot;:-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6&quot;}},&quot;401782d2-111e-47ef-91e5-8e4b94607eb7&quot;:{&quot;type&quot;:&quot;FIGURE_OBJECT&quot;,&quot;id&quot;:&quot;401782d2-111e-47ef-91e5-8e4b94607eb7&quot;,&quot;relativeTransform&quot;:{&quot;translate&quot;:{&quot;x&quot;:-597.0059663725077,&quot;y&quot;:279.6199672483537},&quot;rotate&quot;:3.1415926535897927},&quot;opacity&quot;:1,&quot;path&quot;:{&quot;type&quot;:&quot;ELLIPSE&quot;,&quot;size&quot;:{&quot;x&quot;:-18.106470978371924,&quot;y&quot;:18.10647097837192}},&quot;pathStyles&quot;:[{&quot;type&quot;:&quot;FILL&quot;,&quot;fillStyle&quot;:&quot;rgba(229, 229, 229, 1)&quot;},{&quot;type&quot;:&quot;STROKE&quot;,&quot;strokeStyle&quot;:&quot;rgba(74, 72, 73, 1)&quot;,&quot;lineWidth&quot;:1.4481324450636477,&quot;lineJoin&quot;:&quot;round&quot;}],&quot;isLocked&quot;:false,&quot;parent&quot;:{&quot;type&quot;:&quot;CHILD&quot;,&quot;parentId&quot;:&quot;fa10faec-a8f5-475e-87e8-9293cbdd5f86&quot;,&quot;order&quot;:&quot;65&quot;}},&quot;edb5f088-228a-4679-b62d-de3a0c24ed1c&quot;:{&quot;type&quot;:&quot;FIGURE_OBJECT&quot;,&quot;id&quot;:&quot;edb5f088-228a-4679-b62d-de3a0c24ed1c&quot;,&quot;relativeTransform&quot;:{&quot;translate&quot;:{&quot;x&quot;:-178.97864047120638,&quot;y&quot;:200.79357997298055},&quot;rotate&quot;:1.99159850020592e-16},&quot;opacity&quot;:1,&quot;path&quot;:{&quot;type&quot;:&quot;POLY_LINE&quot;,&quot;points&quot;:[{&quot;x&quot;:-477.3837618690767,&quot;y&quot;:61.22216499143184},{&quot;x&quot;:-494.9886749723058,&quot;y&quot;:61.22216499143188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f21833f9-465f-44f7-bfa9-74e0cbd23bfc&quot;:{&quot;type&quot;:&quot;FIGURE_OBJECT&quot;,&quot;id&quot;:&quot;f21833f9-465f-44f7-bfa9-74e0cbd23bfc&quot;,&quot;relativeTransform&quot;:{&quot;translate&quot;:{&quot;x&quot;:-134.15795457865997,&quot;y&quot;:205.4659798869498},&quot;rotate&quot;:1.99159850020592e-16},&quot;opacity&quot;:1,&quot;path&quot;:{&quot;type&quot;:&quot;POLY_LINE&quot;,&quot;points&quot;:[{&quot;x&quot;:-476.3536690512362,&quot;y&quot;:69.04464604152574},{&quot;x&quot;:-494.08454048150537,&quot;y&quot;:61.922355638576974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7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e432189d-e5b5-403d-96d8-d3674d0ec52e&quot;:{&quot;type&quot;:&quot;FIGURE_OBJECT&quot;,&quot;id&quot;:&quot;e432189d-e5b5-403d-96d8-d3674d0ec52e&quot;,&quot;relativeTransform&quot;:{&quot;translate&quot;:{&quot;x&quot;:-145.51435104665265,&quot;y&quot;:330.5683591795892},&quot;rotate&quot;:3.1415926535897927},&quot;opacity&quot;:1,&quot;path&quot;:{&quot;type&quot;:&quot;POLY_LINE&quot;,&quot;points&quot;:[{&quot;x&quot;:487.5361662285389,&quot;y&quot;:43.22714010100497},{&quot;x&quot;:460.36909008335294,&quot;y&quot;:77.47182627839544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8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24b2aaa4-e08a-4724-8cad-53e5e48f05b0&quot;:{&quot;type&quot;:&quot;FIGURE_OBJECT&quot;,&quot;id&quot;:&quot;24b2aaa4-e08a-4724-8cad-53e5e48f05b0&quot;,&quot;relativeTransform&quot;:{&quot;translate&quot;:{&quot;x&quot;:220.4422587335307,&quot;y&quot;:607.8632147177967},&quot;rotate&quot;:3.1415926535897927},&quot;opacity&quot;:1,&quot;path&quot;:{&quot;type&quot;:&quot;POLY_LINE&quot;,&quot;points&quot;:[{&quot;x&quot;:830.5135047227795,&quot;y&quot;:322.7047865797043},{&quot;x&quot;:849.0695972174676,&quot;y&quot;:314.7738525953572}],&quot;closed&quot;:false},&quot;pathStyles&quot;:[{&quot;type&quot;:&quot;FILL&quot;,&quot;fillStyle&quot;:&quot;rgba(0,0,0,0)&quot;},{&quot;type&quot;:&quot;STROKE&quot;,&quot;strokeStyle&quot;:&quot;rgba(74, 72, 73, 1)&quot;,&quot;lineWidth&quot;:4.382328829774722,&quot;lineJoin&quot;:&quot;round&quot;}],&quot;isLocked&quot;:false,&quot;parent&quot;:{&quot;type&quot;:&quot;CHILD&quot;,&quot;parentId&quot;:&quot;fa10faec-a8f5-475e-87e8-9293cbdd5f86&quot;,&quot;order&quot;:&quot;9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5bcee2b4-6b39-49c8-bfd5-76c95206bed6&quot;:{&quot;relativeTransform&quot;:{&quot;translate&quot;:{&quot;x&quot;:255.21658408451813,&quot;y&quot;:-394.2595016538567},&quot;rotate&quot;:0,&quot;skewX&quot;:0,&quot;scale&quot;:{&quot;x&quot;:1,&quot;y&quot;:1}},&quot;type&quot;:&quot;FIGURE_OBJECT&quot;,&quot;id&quot;:&quot;5bcee2b4-6b39-49c8-bfd5-76c95206bed6&quot;,&quot;parent&quot;:{&quot;type&quot;:&quot;CHILD&quot;,&quot;parentId&quot;:&quot;e4222391-b5b5-43f7-a174-00c47f4389c0&quot;,&quot;order&quot;:&quot;9&quot;},&quot;name&quot;:&quot;Support vector machine (symbol) 2&quot;,&quot;displayName&quot;:&quot;Support vector machine (symbol) 2&quot;,&quot;source&quot;:{&quot;id&quot;:&quot;68d4121ae886b21a5ee8b9f4&quot;,&quot;type&quot;:&quot;ASSETS&quot;},&quot;isPremium&quot;:true},&quot;7e7a1be8-76be-4859-89c7-28b3bd7280bf&quot;:{&quot;type&quot;:&quot;FIGURE_OBJECT&quot;,&quot;id&quot;:&quot;7e7a1be8-76be-4859-89c7-28b3bd7280bf&quot;,&quot;relativeTransform&quot;:{&quot;translate&quot;:{&quot;x&quot;:-328.4978801904388,&quot;y&quot;:402.79512397977976},&quot;rotate&quot;:0,&quot;skewX&quot;:0,&quot;scale&quot;:{&quot;x&quot;:1,&quot;y&quot;:1}},&quot;opacity&quot;:1,&quot;path&quot;:{&quot;type&quot;:&quot;POLY_LINE&quot;,&quot;points&quot;:[{&quot;x&quot;:39.803594550713626,&quot;y&quot;:-32.24208663070351},{&quot;x&quot;:-45.9143508237694,&quot;y&quot;:38.590589342677376}],&quot;closed&quot;:false},&quot;pathStyles&quot;:[{&quot;type&quot;:&quot;FILL&quot;,&quot;fillStyle&quot;:&quot;transparent&quot;},{&quot;type&quot;:&quot;STROKE&quot;,&quot;strokeStyle&quot;:&quot;rgba(74, 72, 73, 1)&quot;,&quot;lineWidth&quot;:4,&quot;lineJoin&quot;:&quot;round&quot;,&quot;dashArray&quot;:[0,0]}],&quot;isLocked&quot;:false,&quot;parent&quot;:{&quot;type&quot;:&quot;CHILD&quot;,&quot;parentId&quot;:&quot;5bcee2b4-6b39-49c8-bfd5-76c95206bed6&quot;,&quot;order&quot;:&quot;5&quot;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42a1cba2-6b8e-4332-ba28-d45c409df08c&quot;:{&quot;type&quot;:&quot;FIGURE_OBJECT&quot;,&quot;id&quot;:&quot;42a1cba2-6b8e-4332-ba28-d45c409df08c&quot;,&quot;relativeTransform&quot;:{&quot;translate&quot;:{&quot;x&quot;:-332.1428681331364,&quot;y&quot;:402.8466601783609},&quot;rotate&quot;:0,&quot;skewX&quot;:0,&quot;scale&quot;:{&quot;x&quot;:1,&quot;y&quot;:1}},&quot;opacity&quot;:1,&quot;path&quot;:{&quot;type&quot;:&quot;POLY_LINE&quot;,&quot;points&quot;:[{&quot;x&quot;:-49.999999999999986,&quot;y&quot;:-48.03156333752785},{&quot;x&quot;:-49.99999999999999,&quot;y&quot;:48.03156333752785},{&quot;x&quot;:49.99999999999999,&quot;y&quot;:48.03156333752785}],&quot;closed&quot;:false},&quot;pathStyles&quot;:[{&quot;type&quot;:&quot;FILL&quot;,&quot;fillStyle&quot;:&quot;transparent&quot;},{&quot;type&quot;:&quot;STROKE&quot;,&quot;strokeStyle&quot;:&quot;rgba(74, 72, 73, 1)&quot;,&quot;lineWidth&quot;:3,&quot;lineJoin&quot;:&quot;round&quot;,&quot;dashArray&quot;:[0,0]}]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5bcee2b4-6b39-49c8-bfd5-76c95206bed6&quot;,&quot;order&quot;:&quot;52&quot;}},&quot;519d14a7-b439-40f6-bd1f-ba6e7f323923&quot;:{&quot;type&quot;:&quot;FIGURE_OBJECT&quot;,&quot;id&quot;:&quot;519d14a7-b439-40f6-bd1f-ba6e7f323923&quot;,&quot;relativeTransform&quot;:{&quot;translate&quot;:{&quot;x&quot;:-346.9039776464777,&quot;y&quot;:381.5793451720985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55&quot;}},&quot;c50cc546-f98a-4596-bf29-0e64a48f4d94&quot;:{&quot;type&quot;:&quot;FIGURE_OBJECT&quot;,&quot;id&quot;:&quot;c50cc546-f98a-4596-bf29-0e64a48f4d94&quot;,&quot;relativeTransform&quot;:{&quot;translate&quot;:{&quot;x&quot;:-359.88381654967935,&quot;y&quot;:394.00622349376334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02&quot;}},&quot;c1c0b15a-9a6b-4b67-8fbb-f6f17bb96ecf&quot;:{&quot;type&quot;:&quot;FIGURE_OBJECT&quot;,&quot;id&quot;:&quot;c1c0b15a-9a6b-4b67-8fbb-f6f17bb96ecf&quot;,&quot;relativeTransform&quot;:{&quot;translate&quot;:{&quot;x&quot;:-364.3533761006933,&quot;y&quot;:368.793858458758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05&quot;}},&quot;ea4916af-9ba8-49de-8085-23e88aac07bf&quot;:{&quot;type&quot;:&quot;FIGURE_OBJECT&quot;,&quot;id&quot;:&quot;ea4916af-9ba8-49de-8085-23e88aac07bf&quot;,&quot;relativeTransform&quot;:{&quot;translate&quot;:{&quot;x&quot;:-329.2789104543971,&quot;y&quot;:388.1340916105516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75&quot;}},&quot;bac8ddae-10a6-472b-8e14-c42baca458d8&quot;:{&quot;type&quot;:&quot;FIGURE_OBJECT&quot;,&quot;id&quot;:&quot;bac8ddae-10a6-472b-8e14-c42baca458d8&quot;,&quot;relativeTransform&quot;:{&quot;translate&quot;:{&quot;x&quot;:-351.2164348774824,&quot;y&quot;:358.59592088479843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1&quot;}},&quot;283ddd37-611e-4e1b-b47e-c7bac0287ee7&quot;:{&quot;type&quot;:&quot;FIGURE_OBJECT&quot;,&quot;id&quot;:&quot;283ddd37-611e-4e1b-b47e-c7bac0287ee7&quot;,&quot;relativeTransform&quot;:{&quot;translate&quot;:{&quot;x&quot;:-336.70371423952633,&quot;y&quot;:368.79560119722555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15&quot;}},&quot;54ebe112-0446-4d31-a4dd-20d9a4a0a85d&quot;:{&quot;type&quot;:&quot;FIGURE_OBJECT&quot;,&quot;id&quot;:&quot;54ebe112-0446-4d31-a4dd-20d9a4a0a85d&quot;,&quot;relativeTransform&quot;:{&quot;translate&quot;:{&quot;x&quot;:-321.2410737480741,&quot;y&quot;:363.9361429075989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5bcee2b4-6b39-49c8-bfd5-76c95206bed6&quot;,&quot;order&quot;:&quot;22&quot;}},&quot;472571df-dddd-4937-a35a-d4185dbf0221&quot;:{&quot;type&quot;:&quot;FIGURE_OBJECT&quot;,&quot;id&quot;:&quot;472571df-dddd-4937-a35a-d4185dbf0221&quot;,&quot;relativeTransform&quot;:{&quot;translate&quot;:{&quot;x&quot;:-321.62032096783696,&quot;y&quot;:412.2877226841161},&quot;rotate&quot;:0,&quot;skewX&quot;:0,&quot;scale&quot;:{&quot;x&quot;:1,&quot;y&quot;:1}},&quot;opacity&quot;:1,&quot;path&quot;:{&quot;type&quot;:&quot;POLY_LINE&quot;,&quot;points&quot;:[{&quot;x&quot;:38.9993862237003,&quot;y&quot;:-32.033695677517244},{&quot;x&quot;:-38.778658771816595,&quot;y&quot;:32.10359656817481}],&quot;closed&quot;:false},&quot;pathStyles&quot;:[{&quot;type&quot;:&quot;FILL&quot;,&quot;fillStyle&quot;:&quot;transparent&quot;},{&quot;type&quot;:&quot;STROKE&quot;,&quot;strokeStyle&quot;:&quot;rgba(74, 72, 73, 1)&quot;,&quot;lineWidth&quot;:4,&quot;lineJoin&quot;:&quot;round&quot;,&quot;dashArray&quot;:[6]}],&quot;isLocked&quot;:false,&quot;parent&quot;:{&quot;type&quot;:&quot;CHILD&quot;,&quot;parentId&quot;:&quot;5bcee2b4-6b39-49c8-bfd5-76c95206bed6&quot;,&quot;order&quot;:&quot;65&quot;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139230fa-e0a8-448c-a108-71994c82a2c2&quot;:{&quot;type&quot;:&quot;FIGURE_OBJECT&quot;,&quot;id&quot;:&quot;139230fa-e0a8-448c-a108-71994c82a2c2&quot;,&quot;relativeTransform&quot;:{&quot;translate&quot;:{&quot;x&quot;:-336.2282190243415,&quot;y&quot;:393.4051354697929},&quot;rotate&quot;:0,&quot;skewX&quot;:0,&quot;scale&quot;:{&quot;x&quot;:1,&quot;y&quot;:1}},&quot;opacity&quot;:1,&quot;path&quot;:{&quot;type&quot;:&quot;POLY_LINE&quot;,&quot;points&quot;:[{&quot;x&quot;:36.95352204016069,&quot;y&quot;:-30.51986510220462},{&quot;x&quot;:-38.93544230887073,&quot;y&quot;:31.326527073317152}],&quot;closed&quot;:false},&quot;pathStyles&quot;:[{&quot;type&quot;:&quot;FILL&quot;,&quot;fillStyle&quot;:&quot;transparent&quot;},{&quot;type&quot;:&quot;STROKE&quot;,&quot;strokeStyle&quot;:&quot;rgba(74, 72, 73, 1)&quot;,&quot;lineWidth&quot;:4,&quot;lineJoin&quot;:&quot;round&quot;,&quot;dashArray&quot;:[6]}],&quot;isLocked&quot;:false,&quot;parent&quot;:{&quot;type&quot;:&quot;CHILD&quot;,&quot;parentId&quot;:&quot;5bcee2b4-6b39-49c8-bfd5-76c95206bed6&quot;,&quot;order&quot;:&quot;7&quot;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28d79fa3-149b-40a2-b84b-79b4eaac3b8c&quot;:{&quot;type&quot;:&quot;FIGURE_OBJECT&quot;,&quot;id&quot;:&quot;28d79fa3-149b-40a2-b84b-79b4eaac3b8c&quot;,&quot;relativeTransform&quot;:{&quot;translate&quot;:{&quot;x&quot;:-303.349126489233,&quot;y&quot;:397.64486823267606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7&quot;}},&quot;888851dc-129b-4a8f-b131-65e57a5d836a&quot;:{&quot;type&quot;:&quot;FIGURE_OBJECT&quot;,&quot;id&quot;:&quot;888851dc-129b-4a8f-b131-65e57a5d836a&quot;,&quot;relativeTransform&quot;:{&quot;translate&quot;:{&quot;x&quot;:-297.60784012395766,&quot;y&quot;:410.7952377733775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8&quot;}},&quot;5b18272c-8663-4218-9c11-0ed6f6ea6072&quot;:{&quot;type&quot;:&quot;FIGURE_OBJECT&quot;,&quot;id&quot;:&quot;5b18272c-8663-4218-9c11-0ed6f6ea6072&quot;,&quot;relativeTransform&quot;:{&quot;translate&quot;:{&quot;x&quot;:-284.7878978527055,&quot;y&quot;:419.93129550212535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&quot;}},&quot;90365607-2ffe-4334-8f4c-c4a138158b57&quot;:{&quot;type&quot;:&quot;FIGURE_OBJECT&quot;,&quot;id&quot;:&quot;90365607-2ffe-4334-8f4c-c4a138158b57&quot;,&quot;relativeTransform&quot;:{&quot;translate&quot;:{&quot;x&quot;:-296.5123460119053,&quot;y&quot;:433.67166504282676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5&quot;}},&quot;96c1d0e0-ef22-41be-a55e-0df76a5f79ba&quot;:{&quot;type&quot;:&quot;FIGURE_OBJECT&quot;,&quot;id&quot;:&quot;96c1d0e0-ef22-41be-a55e-0df76a5f79ba&quot;,&quot;relativeTransform&quot;:{&quot;translate&quot;:{&quot;x&quot;:-322.28130689444436,&quot;y&quot;:437.56509231227597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7&quot;}},&quot;8476e00b-9250-4908-ac70-43c9ce4fb1b3&quot;:{&quot;type&quot;:&quot;FIGURE_OBJECT&quot;,&quot;id&quot;:&quot;8476e00b-9250-4908-ac70-43c9ce4fb1b3&quot;,&quot;relativeTransform&quot;:{&quot;translate&quot;:{&quot;x&quot;:-310.49583784549384,&quot;y&quot;:421.7682009343802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8&quot;}},&quot;4c1aec6e-3017-48e2-a572-4c21de865505&quot;:{&quot;type&quot;:&quot;FIGURE_OBJECT&quot;,&quot;id&quot;:&quot;4c1aec6e-3017-48e2-a572-4c21de865505&quot;,&quot;relativeTransform&quot;:{&quot;translate&quot;:{&quot;x&quot;:-310.4962628364792,&quot;y&quot;:421.7680623086702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9&quot;}},&quot;3df9bee8-31fd-4d33-a9a1-d5ed6085de0e&quot;:{&quot;type&quot;:&quot;FIGURE_OBJECT&quot;,&quot;id&quot;:&quot;3df9bee8-31fd-4d33-a9a1-d5ed6085de0e&quot;,&quot;relativeTransform&quot;:{&quot;translate&quot;:{&quot;x&quot;:-331.2546025235556,&quot;y&quot;:420.4931432056324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5bcee2b4-6b39-49c8-bfd5-76c95206bed6&quot;,&quot;order&quot;:&quot;9995&quot;}},&quot;f4410199-134a-4c68-bb10-ecffd2587537&quot;:{&quot;relativeTransform&quot;:{&quot;translate&quot;:{&quot;x&quot;:654.2047715679403,&quot;y&quot;:-394.25890130922437},&quot;rotate&quot;:0,&quot;skewX&quot;:0,&quot;scale&quot;:{&quot;x&quot;:1,&quot;y&quot;:1}},&quot;type&quot;:&quot;FIGURE_OBJECT&quot;,&quot;id&quot;:&quot;f4410199-134a-4c68-bb10-ecffd2587537&quot;,&quot;parent&quot;:{&quot;type&quot;:&quot;CHILD&quot;,&quot;parentId&quot;:&quot;e4222391-b5b5-43f7-a174-00c47f4389c0&quot;,&quot;order&quot;:&quot;95&quot;},&quot;name&quot;:&quot;K-nearest neighbor (symbol) 2&quot;,&quot;displayName&quot;:&quot;K-nearest neighbor (symbol) 2&quot;,&quot;source&quot;:{&quot;id&quot;:&quot;68d40dd1fe01b739731e1ab3&quot;,&quot;type&quot;:&quot;ASSETS&quot;},&quot;isPremium&quot;:true},&quot;7a919c60-f073-4d3a-995c-f53fe8533711&quot;:{&quot;type&quot;:&quot;FIGURE_OBJECT&quot;,&quot;id&quot;:&quot;7a919c60-f073-4d3a-995c-f53fe8533711&quot;,&quot;relativeTransform&quot;:{&quot;translate&quot;:{&quot;x&quot;:-615.9512634706437,&quot;y&quot;:402.8462259043596},&quot;rotate&quot;:0,&quot;skewX&quot;:0,&quot;scale&quot;:{&quot;x&quot;:1,&quot;y&quot;:1}},&quot;opacity&quot;:1,&quot;path&quot;:{&quot;type&quot;:&quot;POLY_LINE&quot;,&quot;points&quot;:[{&quot;x&quot;:-49.999999999999986,&quot;y&quot;:-48.03156333752785},{&quot;x&quot;:-49.99999999999999,&quot;y&quot;:48.03156333752785},{&quot;x&quot;:49.99999999999999,&quot;y&quot;:48.03156333752785}],&quot;closed&quot;:false},&quot;pathStyles&quot;:[{&quot;type&quot;:&quot;FILL&quot;,&quot;fillStyle&quot;:&quot;transparent&quot;},{&quot;type&quot;:&quot;STROKE&quot;,&quot;strokeStyle&quot;:&quot;rgba(74, 72, 73, 1)&quot;,&quot;lineWidth&quot;:3,&quot;lineJoin&quot;:&quot;round&quot;,&quot;dashArray&quot;:[0,0]}]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,&quot;isLocked&quot;:false,&quot;parent&quot;:{&quot;type&quot;:&quot;CHILD&quot;,&quot;parentId&quot;:&quot;f4410199-134a-4c68-bb10-ecffd2587537&quot;,&quot;order&quot;:&quot;6&quot;}},&quot;4315c412-189e-43a0-b5cb-1375eb28ee70&quot;:{&quot;type&quot;:&quot;FIGURE_OBJECT&quot;,&quot;id&quot;:&quot;4315c412-189e-43a0-b5cb-1375eb28ee70&quot;,&quot;relativeTransform&quot;:{&quot;translate&quot;:{&quot;x&quot;:-632.3006613890605,&quot;y&quot;:377.3752698953468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65&quot;}},&quot;f5fd9f15-2f11-43aa-ae35-863caf28bbfb&quot;:{&quot;type&quot;:&quot;FIGURE_OBJECT&quot;,&quot;id&quot;:&quot;f5fd9f15-2f11-43aa-ae35-863caf28bbfb&quot;,&quot;relativeTransform&quot;:{&quot;translate&quot;:{&quot;x&quot;:-648.0928963715565,&quot;y&quot;:396.29505227329884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02&quot;}},&quot;f6102390-4e7c-4acb-aeb5-77c51bf2a5bc&quot;:{&quot;type&quot;:&quot;FIGURE_OBJECT&quot;,&quot;id&quot;:&quot;f6102390-4e7c-4acb-aeb5-77c51bf2a5bc&quot;,&quot;relativeTransform&quot;:{&quot;translate&quot;:{&quot;x&quot;:-629.6861532097428,&quot;y&quot;:396.48659857603985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05&quot;}},&quot;cdacef5b-0130-4885-af28-6369484bbfc2&quot;:{&quot;type&quot;:&quot;FIGURE_OBJECT&quot;,&quot;id&quot;:&quot;cdacef5b-0130-4885-af28-6369484bbfc2&quot;,&quot;relativeTransform&quot;:{&quot;translate&quot;:{&quot;x&quot;:-616.8411761451157,&quot;y&quot;:402.8467456493167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1&quot;}},&quot;5d1d9171-c37c-48cf-8284-bdc9b7d8649b&quot;:{&quot;type&quot;:&quot;FIGURE_OBJECT&quot;,&quot;id&quot;:&quot;5d1d9171-c37c-48cf-8284-bdc9b7d8649b&quot;,&quot;relativeTransform&quot;:{&quot;translate&quot;:{&quot;x&quot;:-653.1158344440765,&quot;y&quot;:438.4194708624759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15&quot;}},&quot;09517175-a882-4950-b79f-e55819fa9376&quot;:{&quot;type&quot;:&quot;FIGURE_OBJECT&quot;,&quot;id&quot;:&quot;09517175-a882-4950-b79f-e55819fa9376&quot;,&quot;relativeTransform&quot;:{&quot;translate&quot;:{&quot;x&quot;:-651.3887420031955,&quot;y&quot;:363.4123925329862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5&quot;}},&quot;39536290-6b27-4463-8e91-cf87df6f42dc&quot;:{&quot;type&quot;:&quot;FIGURE_OBJECT&quot;,&quot;id&quot;:&quot;39536290-6b27-4463-8e91-cf87df6f42dc&quot;,&quot;relativeTransform&quot;:{&quot;translate&quot;:{&quot;x&quot;:-633.2187898914453,&quot;y&quot;:428.4961424199389},&quot;rotate&quot;:0,&quot;skewX&quot;:0,&quot;scale&quot;:{&quot;x&quot;:1,&quot;y&quot;:1}},&quot;opacity&quot;:1,&quot;path&quot;:{&quot;type&quot;:&quot;ELLIPSE&quot;,&quot;size&quot;:{&quot;x&quot;:8.199999999999989,&quot;y&quot;:8.199999999999989}},&quot;isLocked&quot;:false,&quot;pathStyles&quot;:[{&quot;type&quot;:&quot;FILL&quot;,&quot;fillStyle&quot;:&quot;rgba(229, 229, 229, 1)&quot;},{&quot;type&quot;:&quot;STROKE&quot;,&quot;strokeStyle&quot;:&quot;rgba(74, 72, 73, 1)&quot;,&quot;lineWidth&quot;:2,&quot;lineJoin&quot;:&quot;round&quot;}],&quot;parent&quot;:{&quot;type&quot;:&quot;CHILD&quot;,&quot;parentId&quot;:&quot;f4410199-134a-4c68-bb10-ecffd2587537&quot;,&quot;order&quot;:&quot;55&quot;}},&quot;01b2553e-3520-4b9c-ae53-f53d0c2fbd67&quot;:{&quot;type&quot;:&quot;FIGURE_OBJECT&quot;,&quot;id&quot;:&quot;01b2553e-3520-4b9c-ae53-f53d0c2fbd67&quot;,&quot;relativeTransform&quot;:{&quot;translate&quot;:{&quot;x&quot;:-616.8412496160635,&quot;y&quot;:402.84655968482895},&quot;rotate&quot;:0,&quot;skewX&quot;:0,&quot;scale&quot;:{&quot;x&quot;:1,&quot;y&quot;:1}},&quot;opacity&quot;:1,&quot;path&quot;:{&quot;type&quot;:&quot;ELLIPSE&quot;,&quot;size&quot;:{&quot;x&quot;:46.00848736493175,&quot;y&quot;:43.55468418717021}},&quot;isLocked&quot;:false,&quot;pathStyles&quot;:[{&quot;type&quot;:&quot;FILL&quot;,&quot;fillStyle&quot;:&quot;rgba(229, 229, 229, 1)&quot;},{&quot;type&quot;:&quot;STROKE&quot;,&quot;strokeStyle&quot;:&quot;rgba(74, 72, 73, 1)&quot;,&quot;lineWidth&quot;:3,&quot;lineJoin&quot;:&quot;round&quot;}],&quot;parent&quot;:{&quot;type&quot;:&quot;CHILD&quot;,&quot;parentId&quot;:&quot;f4410199-134a-4c68-bb10-ecffd2587537&quot;,&quot;order&quot;:&quot;75&quot;}},&quot;e54476bf-5369-4d29-8f2a-e158710e1365&quot;:{&quot;type&quot;:&quot;FIGURE_OBJECT&quot;,&quot;id&quot;:&quot;e54476bf-5369-4d29-8f2a-e158710e1365&quot;,&quot;relativeTransform&quot;:{&quot;translate&quot;:{&quot;x&quot;:-616.8414134840422,&quot;y&quot;:402.8468506730442},&quot;rotate&quot;:0,&quot;skewX&quot;:0,&quot;scale&quot;:{&quot;x&quot;:1,&quot;y&quot;:1}},&quot;opacity&quot;:1,&quot;path&quot;:{&quot;type&quot;:&quot;ELLIPSE&quot;,&quot;size&quot;:{&quot;x&quot;:79.74742241240148,&quot;y&quot;:78.34524916796639}},&quot;isLocked&quot;:false,&quot;pathStyles&quot;:[{&quot;type&quot;:&quot;FILL&quot;,&quot;fillStyle&quot;:&quot;rgba(0,0,0,0)&quot;},{&quot;type&quot;:&quot;STROKE&quot;,&quot;strokeStyle&quot;:&quot;rgba(74, 72, 73, 1)&quot;,&quot;lineWidth&quot;:3,&quot;lineJoin&quot;:&quot;round&quot;,&quot;dashArray&quot;:[8.95]}],&quot;parent&quot;:{&quot;type&quot;:&quot;CHILD&quot;,&quot;parentId&quot;:&quot;f4410199-134a-4c68-bb10-ecffd2587537&quot;,&quot;order&quot;:&quot;8&quot;},&quot;layout&quot;:{&quot;sizeRatio&quot;:{&quot;x&quot;:0.7071067811865476,&quot;y&quot;:0.7071067811865476},&quot;keepAspectRatio&quot;:true}},&quot;1949c367-105e-42c7-8978-d5bee71ef163&quot;:{&quot;id&quot;:&quot;1949c367-105e-42c7-8978-d5bee71ef163&quot;,&quot;type&quot;:&quot;FIGURE_OBJECT&quot;,&quot;relativeTransform&quot;:{&quot;translate&quot;:{&quot;x&quot;:0,&quot;y&quot;:0},&quot;rotate&quot;:0,&quot;skewX&quot;:0,&quot;scale&quot;:{&quot;x&quot;:1,&quot;y&quot;:1}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aleway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56.38994316995715,&quot;y&quot;:22},&quot;targetSize&quot;:{&quot;x&quot;:56.38994316995715,&quot;y&quot;:2.32}},&quot;parent&quot;:{&quot;type&quot;:&quot;CHILD&quot;,&quot;parentId&quot;:&quot;e54476bf-5369-4d29-8f2a-e158710e1365&quot;,&quot;order&quot;:&quot;5&quot;}},&quot;1abb5403-350b-48b4-882f-b423275b3063&quot;:{&quot;type&quot;:&quot;FIGURE_OBJECT&quot;,&quot;id&quot;:&quot;1abb5403-350b-48b4-882f-b423275b3063&quot;,&quot;relativeTransform&quot;:{&quot;translate&quot;:{&quot;x&quot;:-606.6416534296613,&quot;y&quot;:413.04748991829456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3&quot;}},&quot;37b8f643-ce1a-4698-8269-124b825c0c65&quot;:{&quot;type&quot;:&quot;FIGURE_OBJECT&quot;,&quot;id&quot;:&quot;37b8f643-ce1a-4698-8269-124b825c0c65&quot;,&quot;relativeTransform&quot;:{&quot;translate&quot;:{&quot;x&quot;:-589.7576534296613,&quot;y&quot;:385.1584899182946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75&quot;}},&quot;65db4840-f779-4c63-a9e0-5bc06974b163&quot;:{&quot;type&quot;:&quot;FIGURE_OBJECT&quot;,&quot;id&quot;:&quot;65db4840-f779-4c63-a9e0-5bc06974b163&quot;,&quot;relativeTransform&quot;:{&quot;translate&quot;:{&quot;x&quot;:-587.2376534296613,&quot;y&quot;:408.67348991829465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9&quot;}},&quot;283fda08-0476-4630-b32e-78b60caea971&quot;:{&quot;type&quot;:&quot;FIGURE_OBJECT&quot;,&quot;id&quot;:&quot;283fda08-0476-4630-b32e-78b60caea971&quot;,&quot;relativeTransform&quot;:{&quot;translate&quot;:{&quot;x&quot;:-577.9743288345261,&quot;y&quot;:384.3324899182946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95&quot;}},&quot;788aa9b3-a795-4674-8d2f-03cd71c47653&quot;:{&quot;type&quot;:&quot;FIGURE_OBJECT&quot;,&quot;id&quot;:&quot;788aa9b3-a795-4674-8d2f-03cd71c47653&quot;,&quot;relativeTransform&quot;:{&quot;translate&quot;:{&quot;x&quot;:-571.6710191990553,&quot;y&quot;:421.0231485282923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97&quot;}},&quot;d38bb792-3eb5-4dcf-a81c-6b9321b081ba&quot;:{&quot;type&quot;:&quot;FIGURE_OBJECT&quot;,&quot;id&quot;:&quot;d38bb792-3eb5-4dcf-a81c-6b9321b081ba&quot;,&quot;relativeTransform&quot;:{&quot;translate&quot;:{&quot;x&quot;:-580.566970466445,&quot;y&quot;:439.4549778987238},&quot;rotate&quot;:0,&quot;skewX&quot;:0,&quot;scale&quot;:{&quot;x&quot;:1,&quot;y&quot;:1}},&quot;opacity&quot;:1,&quot;path&quot;:{&quot;type&quot;:&quot;RECT&quot;,&quot;size&quot;:{&quot;x&quot;:7.535590368755349,&quot;y&quot;:7.799997048360843},&quot;cornerRounding&quot;:{&quot;type&quot;:&quot;ARC_LENGTH&quot;,&quot;global&quot;:2.984513020910312},&quot;selectedObjectIds&quot;:[&quot;d6a9e5da-9a54-4fee-bca9-794b73332edc&quot;]},&quot;pathStyles&quot;:[{&quot;type&quot;:&quot;FILL&quot;,&quot;fillStyle&quot;:&quot;rgba(229, 229, 229, 1)&quot;},{&quot;type&quot;:&quot;STROKE&quot;,&quot;strokeStyle&quot;:&quot;rgba(74, 72, 73, 1)&quot;,&quot;lineWidth&quot;:1.7279570393236647,&quot;lineJoin&quot;:&quot;round&quot;}],&quot;isLocked&quot;:false,&quot;parent&quot;:{&quot;type&quot;:&quot;CHILD&quot;,&quot;parentId&quot;:&quot;f4410199-134a-4c68-bb10-ecffd2587537&quot;,&quot;order&quot;:&quot;98&quot;}}}}"/>
  <p:tag name="TRANSPARENTBACKGROUND" val="true"/>
  <p:tag name="VERSION" val="1762489515372"/>
  <p:tag name="TITLE" val="Machine Learning Pipeline"/>
  <p:tag name="CREATORNAME" val="Shubham Pandey"/>
  <p:tag name="DATEINSERTED" val="17624895359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90d6fb6743ddf4b16bcab9d"/>
  <p:tag name="BIOJSON" val="{&quot;id&quot;:&quot;ed056d97-106c-4ff8-acfd-88058cf918ca&quot;,&quot;objects&quot;:{&quot;ed056d97-106c-4ff8-acfd-88058cf918ca&quot;:{&quot;id&quot;:&quot;ed056d97-106c-4ff8-acfd-88058cf918ca&quot;,&quot;type&quot;:&quot;FIGURE_OBJECT&quot;,&quot;document&quot;:{&quot;type&quot;:&quot;DOCUMENT_GROUP&quot;,&quot;canvasType&quot;:&quot;FIGURE&quot;,&quot;units&quot;:&quot;in&quot;}},&quot;6f5f2640-b3a5-488f-b9da-1602386971ef&quot;:{&quot;id&quot;:&quot;6f5f2640-b3a5-488f-b9da-1602386971e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d056d97-106c-4ff8-acfd-88058cf918ca&quot;,&quot;type&quot;:&quot;FRAME&quot;,&quot;order&quot;:&quot;5&quot;}},&quot;e4222391-b5b5-43f7-a174-00c47f4389c0&quot;:{&quot;id&quot;:&quot;e4222391-b5b5-43f7-a174-00c47f4389c0&quot;,&quot;type&quot;:&quot;FIGURE_OBJECT&quot;,&quot;document&quot;:{&quot;type&quot;:&quot;FIGURE&quot;,&quot;canvasType&quot;:&quot;FIGURE&quot;,&quot;units&quot;:&quot;in&quot;},&quot;parent&quot;:{&quot;parentId&quot;:&quot;ed056d97-106c-4ff8-acfd-88058cf918ca&quot;,&quot;type&quot;:&quot;DOCUMENT&quot;,&quot;order&quot;:&quot;5&quot;}},&quot;26c0ce98-393f-4032-b35b-a82a85ae9ce3&quot;:{&quot;id&quot;:&quot;26c0ce98-393f-4032-b35b-a82a85ae9ce3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e4222391-b5b5-43f7-a174-00c47f4389c0&quot;,&quot;order&quot;:&quot;5&quot;}},&quot;b3d3029f-f9db-4ff3-9a57-8f00ba4f25df&quot;:{&quot;id&quot;:&quot;b3d3029f-f9db-4ff3-9a57-8f00ba4f25df&quot;,&quot;type&quot;:&quot;FIGURE_OBJECT&quot;,&quot;guide&quot;:{&quot;type&quot;:&quot;GRID&quot;,&quot;distance&quot;:0.5,&quot;units&quot;:&quot;in&quot;},&quot;parent&quot;:{&quot;parentId&quot;:&quot;ed056d97-106c-4ff8-acfd-88058cf918ca&quot;,&quot;type&quot;:&quot;GUIDE&quot;,&quot;order&quot;:&quot;5&quot;}},&quot;2083dc54-45ee-42bd-ad5d-86aa5cb52b8c&quot;:{&quot;relativeTransform&quot;:{&quot;translate&quot;:{&quot;x&quot;:4.0338273821983535,&quot;y&quot;:51.98307670318046},&quot;rotate&quot;:0,&quot;skewX&quot;:0,&quot;scale&quot;:{&quot;x&quot;:1,&quot;y&quot;:1}},&quot;type&quot;:&quot;FIGURE_OBJECT&quot;,&quot;id&quot;:&quot;2083dc54-45ee-42bd-ad5d-86aa5cb52b8c&quot;,&quot;name&quot;:&quot;Correlation plot (low positive, generic)&quot;,&quot;displayName&quot;:&quot;Correlation plot (low positive, generic)&quot;,&quot;opacity&quot;:1,&quot;source&quot;:{&quot;id&quot;:&quot;5d559ce74c924c0075cc4bfd&quot;,&quot;type&quot;:&quot;ASSETS&quot;},&quot;pathStyles&quot;:[{&quot;type&quot;:&quot;FILL&quot;,&quot;fillStyle&quot;:&quot;rgb(0,0,0)&quot;}],&quot;isLocked&quot;:false,&quot;parent&quot;:{&quot;type&quot;:&quot;CHILD&quot;,&quot;parentId&quot;:&quot;e4222391-b5b5-43f7-a174-00c47f4389c0&quot;,&quot;order&quot;:&quot;97&quot;},&quot;isPremium&quot;:true},&quot;e3c0cd0e-a5b8-4d90-99d4-7b8853072aa5&quot;:{&quot;type&quot;:&quot;FIGURE_OBJECT&quot;,&quot;id&quot;:&quot;e3c0cd0e-a5b8-4d90-99d4-7b8853072aa5&quot;,&quot;relativeTransform&quot;:{&quot;translate&quot;:{&quot;x&quot;:7.608903426829315,&quot;y&quot;:-27.666896865168823},&quot;rotate&quot;:0,&quot;skewX&quot;:0,&quot;scale&quot;:{&quot;x&quot;:1,&quot;y&quot;:1}},&quot;opacity&quot;:1,&quot;path&quot;:{&quot;type&quot;:&quot;POLY_LINE&quot;,&quot;points&quot;:[{&quot;x&quot;:79.99999999999999,&quot;y&quot;:-65.50000000000001},{&quot;x&quot;:-79.99999999999999,&quot;y&quot;:65.50000000000001}],&quot;closed&quot;:false},&quot;pathStyles&quot;:[{&quot;type&quot;:&quot;FILL&quot;,&quot;fillStyle&quot;:&quot;transparent&quot;},{&quot;type&quot;:&quot;STROKE&quot;,&quot;strokeStyle&quot;:&quot;rgba(74, 72, 73, 1)&quot;,&quot;lineWidth&quot;:2,&quot;lineJoin&quot;:&quot;round&quot;,&quot;dashArray&quot;:[0,0]}],&quot;isLocked&quot;:false,&quot;parent&quot;:{&quot;type&quot;:&quot;CHILD&quot;,&quot;parentId&quot;:&quot;2083dc54-45ee-42bd-ad5d-86aa5cb52b8c&quot;,&quot;order&quot;:&quot;2&quot;}},&quot;02b8eddd-a0d8-4c12-b238-bb113ef97e01&quot;:{&quot;type&quot;:&quot;FIGURE_OBJECT&quot;,&quot;id&quot;:&quot;02b8eddd-a0d8-4c12-b238-bb113ef97e01&quot;,&quot;relativeTransform&quot;:{&quot;translate&quot;:{&quot;x&quot;:0,&quot;y&quot;:5.684341886080802e-14},&quot;rotate&quot;:0,&quot;skewX&quot;:0,&quot;scale&quot;:{&quot;x&quot;:1,&quot;y&quot;:1}},&quot;opacity&quot;:1,&quot;source&quot;:{&quot;type&quot;:&quot;ASSETS&quot;},&quot;pathStyles&quot;:[{&quot;type&quot;:&quot;FILL&quot;,&quot;fillStyle&quot;:&quot;rgb(0,0,0)&quot;}],&quot;isLocked&quot;:false,&quot;parent&quot;:{&quot;type&quot;:&quot;CHILD&quot;,&quot;parentId&quot;:&quot;2083dc54-45ee-42bd-ad5d-86aa5cb52b8c&quot;,&quot;order&quot;:&quot;5&quot;}},&quot;e69f4b57-2a3a-4930-a3cd-e7983db32cee&quot;:{&quot;type&quot;:&quot;FIGURE_OBJECT&quot;,&quot;id&quot;:&quot;e69f4b57-2a3a-4930-a3cd-e7983db32cee&quot;,&quot;name&quot;:&quot;Circle&quot;,&quot;relativeTransform&quot;:{&quot;translate&quot;:{&quot;x&quot;:-52.27335592292021,&quot;y&quot;:-24.299552687914627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05&quot;}},&quot;ebb55736-503b-4b48-911a-55ae5ff0ba8f&quot;:{&quot;type&quot;:&quot;FIGURE_OBJECT&quot;,&quot;id&quot;:&quot;ebb55736-503b-4b48-911a-55ae5ff0ba8f&quot;,&quot;name&quot;:&quot;Circle&quot;,&quot;relativeTransform&quot;:{&quot;translate&quot;:{&quot;x&quot;:-17.273355922920214,&quot;y&quot;:-16.299552687914627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1&quot;}},&quot;90def4db-2cc9-4820-8280-b9426e2dbfc4&quot;:{&quot;type&quot;:&quot;FIGURE_OBJECT&quot;,&quot;id&quot;:&quot;90def4db-2cc9-4820-8280-b9426e2dbfc4&quot;,&quot;name&quot;:&quot;Circle&quot;,&quot;relativeTransform&quot;:{&quot;translate&quot;:{&quot;x&quot;:73.72664407707978,&quot;y&quot;:-81.28326129860096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2&quot;}},&quot;7ea69197-5ddc-4dfb-88e4-df1bef9d73b4&quot;:{&quot;type&quot;:&quot;FIGURE_OBJECT&quot;,&quot;id&quot;:&quot;7ea69197-5ddc-4dfb-88e4-df1bef9d73b4&quot;,&quot;name&quot;:&quot;Circle&quot;,&quot;relativeTransform&quot;:{&quot;translate&quot;:{&quot;x&quot;:42.72664407707979,&quot;y&quot;:-22.299552687914627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25&quot;}},&quot;e774b1c9-9199-4833-8eb3-ba8cb4f8885f&quot;:{&quot;type&quot;:&quot;FIGURE_OBJECT&quot;,&quot;id&quot;:&quot;e774b1c9-9199-4833-8eb3-ba8cb4f8885f&quot;,&quot;name&quot;:&quot;Circle&quot;,&quot;relativeTransform&quot;:{&quot;translate&quot;:{&quot;x&quot;:11.726644077079786,&quot;y&quot;:20.700447312085373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3&quot;}},&quot;79f6fe66-c5b3-467e-b384-286682cbdbbb&quot;:{&quot;type&quot;:&quot;FIGURE_OBJECT&quot;,&quot;id&quot;:&quot;79f6fe66-c5b3-467e-b384-286682cbdbbb&quot;,&quot;name&quot;:&quot;Circle&quot;,&quot;relativeTransform&quot;:{&quot;translate&quot;:{&quot;x&quot;:2.7266440770797873,&quot;y&quot;:-70.29955268791463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5&quot;}},&quot;38eac6e8-2852-4173-92d2-672ba204d361&quot;:{&quot;type&quot;:&quot;FIGURE_OBJECT&quot;,&quot;id&quot;:&quot;38eac6e8-2852-4173-92d2-672ba204d361&quot;,&quot;name&quot;:&quot;Circle&quot;,&quot;relativeTransform&quot;:{&quot;translate&quot;:{&quot;x&quot;:-66.27335592292022,&quot;y&quot;:30.716738701399038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55&quot;}},&quot;0ceb8244-2eb0-45bc-b8f8-3a8df332de6f&quot;:{&quot;type&quot;:&quot;FIGURE_OBJECT&quot;,&quot;id&quot;:&quot;0ceb8244-2eb0-45bc-b8f8-3a8df332de6f&quot;,&quot;name&quot;:&quot;Circle&quot;,&quot;relativeTransform&quot;:{&quot;translate&quot;:{&quot;x&quot;:71.72664407707978,&quot;y&quot;:-39.29955268791463},&quot;rotate&quot;:0,&quot;skewX&quot;:0,&quot;scale&quot;:{&quot;x&quot;:0.0522885176135802,&quot;y&quot;:0.0520067751058724}},&quot;opacity&quot;:1,&quot;image&quot;:{&quot;url&quot;:&quot;https://icons.cdn.biorender.com/biorender/5be5e4517664d21200a3f4ce/5be5e40e7664d21200a3f47c.png&quot;,&quot;fallbackUrl&quot;:&quot;sources/icons/5be5e4517664d21200a3f4ce/5be5e40e7664d21200a3f47c.svg&quot;,&quot;size&quot;:{&quot;x&quot;:200,&quot;y&quot;:200},&quot;isPremium&quot;:false},&quot;source&quot;:{&quot;id&quot;:&quot;5be5e40e7664d21200a3f47c&quot;,&quot;type&quot;:&quot;ASSETS&quot;},&quot;pathStyles&quot;:[{&quot;type&quot;:&quot;FILL&quot;,&quot;fillStyle&quot;:&quot;rgb(0,0,0)&quot;}],&quot;isLocked&quot;:false,&quot;parent&quot;:{&quot;type&quot;:&quot;CHILD&quot;,&quot;parentId&quot;:&quot;02b8eddd-a0d8-4c12-b238-bb113ef97e01&quot;,&quot;order&quot;:&quot;6&quot;}},&quot;5cbc8b15-14d5-4b40-99d6-14a140e47d01&quot;:{&quot;type&quot;:&quot;FIGURE_OBJECT&quot;,&quot;id&quot;:&quot;5cbc8b15-14d5-4b40-99d6-14a140e47d01&quot;,&quot;relativeTransform&quot;:{&quot;translate&quot;:{&quot;x&quot;:2.75,&quot;y&quot;:-28.242084503845078},&quot;rotate&quot;:0,&quot;skewX&quot;:0,&quot;scale&quot;:{&quot;x&quot;:1,&quot;y&quot;:1}},&quot;opacity&quot;:1,&quot;path&quot;:{&quot;type&quot;:&quot;POLY_LINE&quot;,&quot;points&quot;:[{&quot;x&quot;:-88.7522076842782,&quot;y&quot;:-85.25814569465689},{&quot;x&quot;:-88.75220768427823,&quot;y&quot;:85.25814569465687},{&quot;x&quot;:88.75220768427823,&quot;y&quot;:85.25814569465689}],&quot;closed&quot;:false},&quot;pathStyles&quot;:[{&quot;type&quot;:&quot;FILL&quot;,&quot;fillStyle&quot;:&quot;transparent&quot;},{&quot;type&quot;:&quot;STROKE&quot;,&quot;strokeStyle&quot;:&quot;#232323&quot;,&quot;lineWidth&quot;:3,&quot;lineJoin&quot;:&quot;round&quot;,&quot;dashArray&quot;:[0,0]}],&quot;pathMarkers&quot;:{&quot;markerStart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,&quot;markerEnd&quot;:{&quot;type&quot;:&quot;PATH&quot;,&quot;units&quot;:{&quot;type&quot;:&quot;STROKE_WIDTH&quot;,&quot;scale&quot;:0.733333333333333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2b8eddd-a0d8-4c12-b238-bb113ef97e01&quot;,&quot;order&quot;:&quot;7&quot;}},&quot;4f189518-f516-4054-9d1e-b0c3d4cdad43&quot;:{&quot;type&quot;:&quot;FIGURE_OBJECT&quot;,&quot;id&quot;:&quot;4f189518-f516-4054-9d1e-b0c3d4cdad43&quot;,&quot;relativeTransform&quot;:{&quot;translate&quot;:{&quot;x&quot;:0.4977477131442498,&quot;y&quot;:86.02616980149813},&quot;rotate&quot;:0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12]},{&quot;range&quot;:[13,13],&quot;style&quot;:{&quot;fontWeight&quot;:&quot;normal&quot;,&quot;fontStyle&quot;:&quot;normal&quot;,&quot;fontSize&quot;:16,&quot;fontFamily&quot;:&quot;Roboto&quot;,&quot;color&quot;:&quot;#232323&quot;,&quot;decoration&quot;:&quot;none&quot;}},{&quot;range&quot;:[14,16],&quot;style&quot;:{&quot;fontWeight&quot;:&quot;normal&quot;,&quot;fontStyle&quot;:&quot;normal&quot;,&quot;script&quot;:&quot;sub&quot;,&quot;fontSize&quot;:16,&quot;fontFamily&quot;:&quot;Roboto&quot;,&quot;color&quot;:&quot;#232323&quot;,&quot;decoration&quot;:&quot;none&quot;}},{&quot;range&quot;:[17,17],&quot;style&quot;:{&quot;fontWeight&quot;:&quot;normal&quot;,&quot;fontStyle&quot;:&quot;normal&quot;,&quot;fontSize&quot;:16,&quot;fontFamily&quot;:&quot;Roboto&quot;,&quot;color&quot;:&quot;#232323&quot;,&quot;decoration&quot;:&quot;none&quot;}}],&quot;text&quot;:&quot;Experimental λmax\n&quot;}],&quot;verticalAlign&quot;:&quot;TOP&quot;,&quot;_lastCaretLocation&quot;:{&quot;lineIndex&quot;:0,&quot;runIndex&quot;:-1,&quot;charIndex&quot;:-1,&quot;endOfLine&quot;:true}},&quot;size&quot;:{&quot;x&quot;:149.99991079484496,&quot;y&quot;:39.05279999999999},&quot;targetSize&quot;:{&quot;x&quot;:149.99991079484496,&quot;y&quot;:39.05279999999999},&quot;format&quot;:&quot;BETTER_TEXT&quot;,&quot;verticalAlign&quot;:&quot;TOP&quot;},&quot;isLocked&quot;:false,&quot;parent&quot;:{&quot;type&quot;:&quot;CHILD&quot;,&quot;parentId&quot;:&quot;02b8eddd-a0d8-4c12-b238-bb113ef97e01&quot;,&quot;order&quot;:&quot;8&quot;}},&quot;a007cb45-a5e0-4453-9111-d613c2b3bb5f&quot;:{&quot;type&quot;:&quot;FIGURE_OBJECT&quot;,&quot;id&quot;:&quot;a007cb45-a5e0-4453-9111-d613c2b3bb5f&quot;,&quot;relativeTransform&quot;:{&quot;translate&quot;:{&quot;x&quot;:-91.57120417569242,&quot;y&quot;:-24.29945020078274},&quot;rotate&quot;:-1.570796326794897,&quot;skewX&quot;:0,&quot;scale&quot;:{&quot;x&quot;:1,&quot;y&quot;:1}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16,&quot;color&quot;:&quot;#232323&quot;,&quot;fontWeight&quot;:&quot;normal&quot;,&quot;fontStyle&quot;:&quot;normal&quot;,&quot;decoration&quot;:&quot;none&quot;,&quot;script&quot;:&quot;none&quot;},&quot;range&quot;:[0,9]},{&quot;range&quot;:[10,10],&quot;style&quot;:{&quot;fontWeight&quot;:&quot;normal&quot;,&quot;fontStyle&quot;:&quot;normal&quot;,&quot;fontSize&quot;:16,&quot;fontFamily&quot;:&quot;Roboto&quot;,&quot;color&quot;:&quot;#232323&quot;,&quot;decoration&quot;:&quot;none&quot;}},{&quot;range&quot;:[11,13],&quot;style&quot;:{&quot;fontWeight&quot;:&quot;normal&quot;,&quot;fontStyle&quot;:&quot;normal&quot;,&quot;script&quot;:&quot;sub&quot;,&quot;fontSize&quot;:16,&quot;fontFamily&quot;:&quot;Roboto&quot;,&quot;color&quot;:&quot;#232323&quot;,&quot;decoration&quot;:&quot;none&quot;}},{&quot;range&quot;:[14,14],&quot;style&quot;:{&quot;fontWeight&quot;:&quot;normal&quot;,&quot;fontStyle&quot;:&quot;normal&quot;,&quot;fontSize&quot;:16,&quot;fontFamily&quot;:&quot;Roboto&quot;,&quot;color&quot;:&quot;#232323&quot;,&quot;decoration&quot;:&quot;none&quot;}}],&quot;text&quot;:&quot;Predicted λmax\n&quot;}],&quot;verticalAlign&quot;:&quot;TOP&quot;,&quot;_lastCaretLocation&quot;:{&quot;lineIndex&quot;:0,&quot;runIndex&quot;:0,&quot;charIndex&quot;:9}},&quot;size&quot;:{&quot;x&quot;:149.99991079484496,&quot;y&quot;:39.05279999999999},&quot;targetSize&quot;:{&quot;x&quot;:149.99991079484496,&quot;y&quot;:39.05279999999999},&quot;format&quot;:&quot;BETTER_TEXT&quot;,&quot;verticalAlign&quot;:&quot;TOP&quot;},&quot;isLocked&quot;:false,&quot;parent&quot;:{&quot;type&quot;:&quot;CHILD&quot;,&quot;parentId&quot;:&quot;02b8eddd-a0d8-4c12-b238-bb113ef97e01&quot;,&quot;order&quot;:&quot;9&quot;}}}}"/>
  <p:tag name="TRANSPARENTBACKGROUND" val="true"/>
  <p:tag name="VERSION" val="1762490748027"/>
  <p:tag name="TITLE" val="Machine Learning Pipeline"/>
  <p:tag name="CREATORNAME" val="Shubham Pandey"/>
  <p:tag name="DATEINSERTED" val="17624908155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90d6fb6743ddf4b16bcab9d"/>
  <p:tag name="BIOJSON" val="{&quot;id&quot;:&quot;ed056d97-106c-4ff8-acfd-88058cf918ca&quot;,&quot;objects&quot;:{&quot;ed056d97-106c-4ff8-acfd-88058cf918ca&quot;:{&quot;id&quot;:&quot;ed056d97-106c-4ff8-acfd-88058cf918ca&quot;,&quot;type&quot;:&quot;FIGURE_OBJECT&quot;,&quot;document&quot;:{&quot;type&quot;:&quot;DOCUMENT_GROUP&quot;,&quot;canvasType&quot;:&quot;FIGURE&quot;,&quot;units&quot;:&quot;in&quot;}},&quot;6f5f2640-b3a5-488f-b9da-1602386971ef&quot;:{&quot;id&quot;:&quot;6f5f2640-b3a5-488f-b9da-1602386971e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ed056d97-106c-4ff8-acfd-88058cf918ca&quot;,&quot;type&quot;:&quot;FRAME&quot;,&quot;order&quot;:&quot;5&quot;}},&quot;e4222391-b5b5-43f7-a174-00c47f4389c0&quot;:{&quot;id&quot;:&quot;e4222391-b5b5-43f7-a174-00c47f4389c0&quot;,&quot;type&quot;:&quot;FIGURE_OBJECT&quot;,&quot;document&quot;:{&quot;type&quot;:&quot;FIGURE&quot;,&quot;canvasType&quot;:&quot;FIGURE&quot;,&quot;units&quot;:&quot;in&quot;},&quot;parent&quot;:{&quot;parentId&quot;:&quot;ed056d97-106c-4ff8-acfd-88058cf918ca&quot;,&quot;type&quot;:&quot;DOCUMENT&quot;,&quot;order&quot;:&quot;5&quot;}},&quot;26c0ce98-393f-4032-b35b-a82a85ae9ce3&quot;:{&quot;id&quot;:&quot;26c0ce98-393f-4032-b35b-a82a85ae9ce3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e4222391-b5b5-43f7-a174-00c47f4389c0&quot;,&quot;order&quot;:&quot;5&quot;}},&quot;b3d3029f-f9db-4ff3-9a57-8f00ba4f25df&quot;:{&quot;id&quot;:&quot;b3d3029f-f9db-4ff3-9a57-8f00ba4f25df&quot;,&quot;type&quot;:&quot;FIGURE_OBJECT&quot;,&quot;guide&quot;:{&quot;type&quot;:&quot;GRID&quot;,&quot;distance&quot;:0.5,&quot;units&quot;:&quot;in&quot;},&quot;parent&quot;:{&quot;parentId&quot;:&quot;ed056d97-106c-4ff8-acfd-88058cf918ca&quot;,&quot;type&quot;:&quot;GUIDE&quot;,&quot;order&quot;:&quot;5&quot;}},&quot;aa88178a-b33b-4f07-aaf5-412e14bb4ebc&quot;:{&quot;relativeTransform&quot;:{&quot;translate&quot;:{&quot;x&quot;:-14.989541067977711,&quot;y&quot;:27.069371283493915},&quot;rotate&quot;:0,&quot;skewX&quot;:0,&quot;scale&quot;:{&quot;x&quot;:1,&quot;y&quot;:1}},&quot;id&quot;:&quot;aa88178a-b33b-4f07-aaf5-412e14bb4ebc&quot;,&quot;type&quot;:&quot;FIGURE_OBJECT&quot;,&quot;parent&quot;:{&quot;type&quot;:&quot;CHILD&quot;,&quot;parentId&quot;:&quot;e4222391-b5b5-43f7-a174-00c47f4389c0&quot;,&quot;order&quot;:&quot;5&quot;},&quot;layout&quot;:{&quot;sizeRatio&quot;:{&quot;x&quot;:0.3333333333333333,&quot;y&quot;:0.3333333333333333},&quot;keepAspectRatio&quot;:false},&quot;source&quot;:{&quot;id&quot;:&quot;670e851b9e7090a73851d1c9&quot;,&quot;type&quot;:&quot;ASSETS&quot;},&quot;name&quot;:&quot;Fluorescence spectrum (simplified)&quot;,&quot;displayName&quot;:&quot;Fluorescence spectrum (simplified)&quot;,&quot;isPremium&quot;:false},&quot;350ecbfa-fe0d-4bc0-b9a7-1f9a89500e61&quot;:{&quot;type&quot;:&quot;FIGURE_OBJECT&quot;,&quot;id&quot;:&quot;350ecbfa-fe0d-4bc0-b9a7-1f9a89500e61&quot;,&quot;relativeTransform&quot;:{&quot;translate&quot;:{&quot;x&quot;:-61.395986730546575,&quot;y&quot;:15.829913719538709},&quot;rotate&quot;:0},&quot;opacity&quot;:1,&quot;path&quot;:{&quot;type&quot;:&quot;POLY_LINE&quot;,&quot;points&quot;:[{&quot;x&quot;:-43.749925365107195,&quot;y&quot;:50.33703872068838},{&quot;x&quot;:-44.30878101882924,&quot;y&quot;:50.258658378446775},{&quot;x&quot;:-31.357262368794768,&quot;y&quot;:48.85718872419573},{&quot;x&quot;:-25.494545017556298,&quot;y&quot;:40.10348368605945},{&quot;x&quot;:-16.98849566260042,&quot;y&quot;:14.493093715910986},{&quot;x&quot;:-11.795248652523519,&quot;y&quot;:-5.011250018638945},{&quot;x&quot;:-5.991033819990612,&quot;y&quot;:-24.87231756936317},{&quot;x&quot;:1.0516357733797175,&quot;y&quot;:-42.7634144396899},{&quot;x&quot;:11.51209749059331,&quot;y&quot;:-55.66939282183313},{&quot;x&quot;:20.968543396278292,&quot;y&quot;:-47.22318265189348},{&quot;x&quot;:28.359748956513464,&quot;y&quot;:-35.29187939900728},{&quot;x&quot;:58.34130265122155,&quot;y&quot;:18.211303196201015},{&quot;x&quot;:85.63169981269697,&quot;y&quot;:39.19811030271152},{&quot;x&quot;:98.99235464017002,&quot;y&quot;:44.02838359458138},{&quot;x&quot;:98.99235464017002,&quot;y&quot;:44.272960519674335},{&quot;x&quot;:98.99560494557464,&quot;y&quot;:50.62066570109205},{&quot;x&quot;:99.14598243524402,&quot;y&quot;:50.27514987432823}],&quot;closed&quot;:true,&quot;cornerRounding&quot;:{&quot;type&quot;:&quot;ARC_LENGTH&quot;,&quot;global&quot;:53.57594434893434},&quot;selectedObjectIds&quot;:[&quot;b2a8ce10-9f1f-4211-9b2c-35d4aeaf42d8&quot;]},&quot;pathStyles&quot;:[{&quot;type&quot;:&quot;FILL&quot;,&quot;fillStyle&quot;:&quot;rgba(0, 130, 255, 0.4)&quot;},{&quot;type&quot;:&quot;STROKE&quot;,&quot;strokeStyle&quot;:&quot;#0083ff&quot;,&quot;lineWidth&quot;:2,&quot;lineJoin&quot;:&quot;round&quot;}],&quot;isLocked&quot;:false,&quot;parent&quot;:{&quot;type&quot;:&quot;CHILD&quot;,&quot;parentId&quot;:&quot;aa88178a-b33b-4f07-aaf5-412e14bb4ebc&quot;,&quot;order&quot;:&quot;9999999999998&quot;},&quot;connectorInfo&quot;:{&quot;connectedObjects&quot;:[],&quot;type&quot;:&quot;ELBOW&quot;,&quot;offset&quot;:{&quot;x&quot;:0,&quot;y&quot;:0},&quot;bending&quot;:0.1,&quot;firstElementIsHead&quot;:true,&quot;customized&quot;:true}},&quot;f94ba9ea-b0bf-4478-b25e-285a1aa76010&quot;:{&quot;type&quot;:&quot;FIGURE_OBJECT&quot;,&quot;id&quot;:&quot;f94ba9ea-b0bf-4478-b25e-285a1aa76010&quot;,&quot;relativeTransform&quot;:{&quot;translate&quot;:{&quot;x&quot;:64.3116994541073,&quot;y&quot;:16.025830861346762},&quot;rotate&quot;:0},&quot;opacity&quot;:1,&quot;path&quot;:{&quot;type&quot;:&quot;POLY_LINE&quot;,&quot;points&quot;:[{&quot;x&quot;:-144.19079883609996,&quot;y&quot;:50.27366685302307},{&quot;x&quot;:-144.19079883609996,&quot;y&quot;:49.697807141750026},{&quot;x&quot;:-144.19079883609996,&quot;y&quot;:37.56480987441682},{&quot;x&quot;:-140.4396203440244,&quot;y&quot;:28.615044271632236},{&quot;x&quot;:-136.36218925875806,&quot;y&quot;:33.67911781965275},{&quot;x&quot;:-131.68929943264664,&quot;y&quot;:43.35799660922237},{&quot;x&quot;:-122.97167403735546,&quot;y&quot;:40.540264593558796},{&quot;x&quot;:-112.28611221823125,&quot;y&quot;:45.86752559153662},{&quot;x&quot;:-92.51980460122012,&quot;y&quot;:48.96181631134547},{&quot;x&quot;:-79.45240781871571,&quot;y&quot;:48.96181631134547},{&quot;x&quot;:-23.618295482454215,&quot;y&quot;:48.96181631134547},{&quot;x&quot;:-14.863245939918414,&quot;y&quot;:25.53576559134852},{&quot;x&quot;:-9.848416802256528,&quot;y&quot;:-3.9067216154627205},{&quot;x&quot;:-4.848842996540645,&quot;y&quot;:-36.39135609558378},{&quot;x&quot;:-2.758176239682117,&quot;y&quot;:-46.165494162182235},{&quot;x&quot;:2.338070144343349,&quot;y&quot;:-57.05307822550328},{&quot;x&quot;:6.9588101966817915,&quot;y&quot;:-42.389313267873675},{&quot;x&quot;:11.217616329015355,&quot;y&quot;:-30.722645422424037},{&quot;x&quot;:22.324886518934875,&quot;y&quot;:4.110257155396622},{&quot;x&quot;:52.46701341786122,&quot;y&quot;:34.25277722154636},{&quot;x&quot;:73.86287869019453,&quot;y&quot;:43.68741116042994},{&quot;x&quot;:99.87658726319655,&quot;y&quot;:46.36135959586415},{&quot;x&quot;:99.99175920545117,&quot;y&quot;:46.588025188604085},{&quot;x&quot;:99.99175920545117,&quot;y&quot;:50.26206365958725},{&quot;x&quot;:99.06987136386667,&quot;y&quot;:50.26206365958725}],&quot;closed&quot;:true,&quot;cornerRounding&quot;:{&quot;type&quot;:&quot;ARC_LENGTH&quot;,&quot;global&quot;:39.47939747250676},&quot;selectedObjectIds&quot;:[&quot;b21b8dd6-884d-4a5c-ba53-9b8183739b01&quot;]},&quot;pathStyles&quot;:[{&quot;type&quot;:&quot;FILL&quot;,&quot;fillStyle&quot;:&quot;rgba(255, 0, 0, 0.4)&quot;},{&quot;type&quot;:&quot;STROKE&quot;,&quot;strokeStyle&quot;:&quot;rgb(214, 55, 0)&quot;,&quot;lineWidth&quot;:2,&quot;lineJoin&quot;:&quot;round&quot;}],&quot;isLocked&quot;:false,&quot;parent&quot;:{&quot;type&quot;:&quot;CHILD&quot;,&quot;parentId&quot;:&quot;aa88178a-b33b-4f07-aaf5-412e14bb4ebc&quot;,&quot;order&quot;:&quot;9999999999999&quot;},&quot;connectorInfo&quot;:{&quot;connectedObjects&quot;:[],&quot;type&quot;:&quot;ELBOW&quot;,&quot;offset&quot;:{&quot;x&quot;:0,&quot;y&quot;:0},&quot;bending&quot;:0.1,&quot;firstElementIsHead&quot;:true,&quot;customized&quot;:true}},&quot;fef74e82-3771-4a26-bc8b-92c60507507a&quot;:{&quot;type&quot;:&quot;FIGURE_OBJECT&quot;,&quot;id&quot;:&quot;fef74e82-3771-4a26-bc8b-92c60507507a&quot;,&quot;relativeTransform&quot;:{&quot;translate&quot;:{&quot;x&quot;:-120.66778097959869,&quot;y&quot;:14.404347975323518},&quot;rotate&quot;:0,&quot;skewX&quot;:0,&quot;scale&quot;:{&quot;x&quot;:1,&quot;y&quot;:1}},&quot;opacity&quot;:1,&quot;path&quot;:{&quot;type&quot;:&quot;POLY_LINE&quot;,&quot;points&quot;:[{&quot;x&quot;:0,&quot;y&quot;:-51.95971564928601},{&quot;x&quot;:0,&quot;y&quot;:51.89561857863897},{&quot;x&quot;:285.17251598181593,&quot;y&quot;:51.89561857863897}],&quot;closed&quot;:false},&quot;pathStyles&quot;:[{&quot;type&quot;:&quot;FILL&quot;,&quot;fillStyle&quot;:&quot;rgba(0,0,0,0)&quot;},{&quot;type&quot;:&quot;STROKE&quot;,&quot;strokeStyle&quot;:&quot;rgba(70,69,70,1)&quot;,&quot;lineWidth&quot;:3,&quot;lineJoin&quot;:&quot;round&quot;}],&quot;isLocked&quot;:false,&quot;parent&quot;:{&quot;type&quot;:&quot;CHILD&quot;,&quot;parentId&quot;:&quot;aa88178a-b33b-4f07-aaf5-412e14bb4ebc&quot;,&quot;order&quot;:&quot;99999999999992&quot;},&quot;connectorInfo&quot;:{&quot;connectedObjects&quot;:[],&quot;type&quot;:&quot;LINE&quot;,&quot;offset&quot;:{&quot;x&quot;:0,&quot;y&quot;:0},&quot;bending&quot;:0.1,&quot;firstElementIsHead&quot;:true,&quot;customized&quot;:false}},&quot;504f5198-d511-4bb1-8427-59425edbd469&quot;:{&quot;type&quot;:&quot;FIGURE_OBJECT&quot;,&quot;id&quot;:&quot;504f5198-d511-4bb1-8427-59425edbd469&quot;,&quot;relativeTransform&quot;:{&quot;translate&quot;:{&quot;x&quot;:20.648838280881847,&quot;y&quot;:15.292086790009217},&quot;rotate&quot;:0},&quot;opacity&quot;:1,&quot;path&quot;:{&quot;type&quot;:&quot;POLY_LINE&quot;,&quot;points&quot;:[{&quot;x&quot;:-20.95104616528013,&quot;y&quot;:51.00820134295726},{&quot;x&quot;:-21.420254952623353,&quot;y&quot;:51.158413874877326},{&quot;x&quot;:-17.397609521527674,&quot;y&quot;:48.79021007180632},{&quot;x&quot;:-13.633119133613208,&quot;y&quot;:45.389386096010426},{&quot;x&quot;:-10.558554309051253,&quot;y&quot;:38.94304297094902},{&quot;x&quot;:-8.889013821199963,&quot;y&quot;:33.153512365921145},{&quot;x&quot;:-6.719651963187727,&quot;y&quot;:20.731436553838996},{&quot;x&quot;:-3.832918110294174,&quot;y&quot;:-11.228780165117648},{&quot;x&quot;:-2.0209759218943244,&quot;y&quot;:-35.93112603810256},{&quot;x&quot;:1.1764151622166312,&quot;y&quot;:-58.55487971981687},{&quot;x&quot;:3.810832036744308,&quot;y&quot;:-44.42906189608039},{&quot;x&quot;:8.427282650288161,&quot;y&quot;:-3.5227404449623254},{&quot;x&quot;:12.619835959553471,&quot;y&quot;:12.759752414695228},{&quot;x&quot;:18.52292447418006,&quot;y&quot;:28.50770302267739},{&quot;x&quot;:34.112326109522584,&quot;y&quot;:34.088910433377634},{&quot;x&quot;:47.24283338715825,&quot;y&quot;:45.76389951317742},{&quot;x&quot;:96.20846068708306,&quot;y&quot;:51.048194210603675},{&quot;x&quot;:100.1309060710533,&quot;y&quot;:51.048194210603675}],&quot;closed&quot;:true,&quot;cornerRounding&quot;:{&quot;type&quot;:&quot;ARC_LENGTH&quot;,&quot;global&quot;:38.329424937517665},&quot;selectedObjectIds&quot;:[&quot;1cd243bf-1449-48b4-936f-eef4e9e8e0c7&quot;]},&quot;pathStyles&quot;:[{&quot;type&quot;:&quot;FILL&quot;,&quot;fillStyle&quot;:&quot;rgba(224, 244, 218, 1)&quot;},{&quot;type&quot;:&quot;STROKE&quot;,&quot;strokeStyle&quot;:&quot;rgba(53, 105, 32, 1)&quot;,&quot;lineWidth&quot;:2,&quot;lineJoin&quot;:&quot;round&quot;}],&quot;isLocked&quot;:false,&quot;parent&quot;:{&quot;type&quot;:&quot;CHILD&quot;,&quot;parentId&quot;:&quot;aa88178a-b33b-4f07-aaf5-412e14bb4ebc&quot;,&quot;order&quot;:&quot;9999999999996&quot;},&quot;connectorInfo&quot;:{&quot;connectedObjects&quot;:[],&quot;type&quot;:&quot;ELBOW&quot;,&quot;offset&quot;:{&quot;x&quot;:0,&quot;y&quot;:0},&quot;bending&quot;:0.1,&quot;firstElementIsHead&quot;:true,&quot;customized&quot;:true}}}}"/>
  <p:tag name="TRANSPARENTBACKGROUND" val="true"/>
  <p:tag name="VERSION" val="1762566748776"/>
  <p:tag name="TITLE" val="Machine Learning Pipeline"/>
  <p:tag name="CREATORNAME" val="Shubham Pandey"/>
  <p:tag name="DATEINSERTED" val="176256678870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F3841CA-5973-A04B-8EA1-73B23F77EDE6}">
  <we:reference id="wa200006038" version="1.0.0.5" store="en-US" storeType="OMEX"/>
  <we:alternateReferences>
    <we:reference id="WA200006038" version="1.0.0.5" store="" storeType="OMEX"/>
  </we:alternateReferences>
  <we:properties>
    <we:property name="has-user-completed-add" value="true"/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481</Words>
  <Application>Microsoft Macintosh PowerPoint</Application>
  <PresentationFormat>Widescreen</PresentationFormat>
  <Paragraphs>100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Simplified Arabic Fixed</vt:lpstr>
      <vt:lpstr>Office Theme</vt:lpstr>
      <vt:lpstr>PowerPoint Presentation</vt:lpstr>
      <vt:lpstr>PowerPoint Presentation</vt:lpstr>
      <vt:lpstr>Functional and Emerging Applications of Microbial Rhodopsins</vt:lpstr>
      <vt:lpstr>PowerPoint Presentation</vt:lpstr>
      <vt:lpstr>Machine Learning Pipeline for Predicting λmax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Pandey, Shubham (pand2623@vandals.uidaho.edu)</dc:creator>
  <cp:lastModifiedBy>Pandey, Shubham (pand2623@vandals.uidaho.edu)</cp:lastModifiedBy>
  <cp:revision>30</cp:revision>
  <dcterms:created xsi:type="dcterms:W3CDTF">2025-11-06T06:57:33Z</dcterms:created>
  <dcterms:modified xsi:type="dcterms:W3CDTF">2025-11-09T08:40:20Z</dcterms:modified>
</cp:coreProperties>
</file>